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1" r:id="rId2"/>
    <p:sldId id="256" r:id="rId3"/>
    <p:sldId id="260" r:id="rId4"/>
    <p:sldId id="262" r:id="rId5"/>
    <p:sldId id="263" r:id="rId6"/>
    <p:sldId id="264" r:id="rId7"/>
    <p:sldId id="265" r:id="rId8"/>
    <p:sldId id="266" r:id="rId9"/>
    <p:sldId id="267" r:id="rId10"/>
    <p:sldId id="268" r:id="rId11"/>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552" y="5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5200" b="0" i="0">
                <a:solidFill>
                  <a:schemeClr val="tx1"/>
                </a:solidFill>
                <a:latin typeface="Arial MT"/>
                <a:cs typeface="Arial MT"/>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600" b="0" i="0">
                <a:solidFill>
                  <a:schemeClr val="tx1"/>
                </a:solidFill>
                <a:latin typeface="Arial Black"/>
                <a:cs typeface="Arial Black"/>
              </a:defRPr>
            </a:lvl1pPr>
          </a:lstStyle>
          <a:p>
            <a:pPr marL="208915" marR="5080" indent="-62230">
              <a:lnSpc>
                <a:spcPts val="1800"/>
              </a:lnSpc>
              <a:spcBef>
                <a:spcPts val="50"/>
              </a:spcBef>
            </a:pPr>
            <a:r>
              <a:rPr sz="1300" spc="-100" dirty="0"/>
              <a:t>COMPROMISO </a:t>
            </a:r>
            <a:r>
              <a:rPr sz="1300" spc="-95" dirty="0"/>
              <a:t>EVANGÉLICO</a:t>
            </a:r>
            <a:endParaRPr sz="130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200" b="0" i="0">
                <a:solidFill>
                  <a:schemeClr val="tx1"/>
                </a:solidFill>
                <a:latin typeface="Arial MT"/>
                <a:cs typeface="Arial MT"/>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600" b="0" i="0">
                <a:solidFill>
                  <a:schemeClr val="tx1"/>
                </a:solidFill>
                <a:latin typeface="Arial Black"/>
                <a:cs typeface="Arial Black"/>
              </a:defRPr>
            </a:lvl1pPr>
          </a:lstStyle>
          <a:p>
            <a:pPr marL="208915" marR="5080" indent="-62230">
              <a:lnSpc>
                <a:spcPts val="1800"/>
              </a:lnSpc>
              <a:spcBef>
                <a:spcPts val="50"/>
              </a:spcBef>
            </a:pPr>
            <a:r>
              <a:rPr sz="1300" spc="-100" dirty="0"/>
              <a:t>COMPROMISO </a:t>
            </a:r>
            <a:r>
              <a:rPr sz="1300" spc="-95" dirty="0"/>
              <a:t>EVANGÉLICO</a:t>
            </a:r>
            <a:endParaRPr sz="130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200" b="0" i="0">
                <a:solidFill>
                  <a:schemeClr val="tx1"/>
                </a:solidFill>
                <a:latin typeface="Arial MT"/>
                <a:cs typeface="Arial MT"/>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600" b="0" i="0">
                <a:solidFill>
                  <a:schemeClr val="tx1"/>
                </a:solidFill>
                <a:latin typeface="Arial Black"/>
                <a:cs typeface="Arial Black"/>
              </a:defRPr>
            </a:lvl1pPr>
          </a:lstStyle>
          <a:p>
            <a:pPr marL="208915" marR="5080" indent="-62230">
              <a:lnSpc>
                <a:spcPts val="1800"/>
              </a:lnSpc>
              <a:spcBef>
                <a:spcPts val="50"/>
              </a:spcBef>
            </a:pPr>
            <a:r>
              <a:rPr sz="1300" spc="-100" dirty="0"/>
              <a:t>COMPROMISO </a:t>
            </a:r>
            <a:r>
              <a:rPr sz="1300" spc="-95" dirty="0"/>
              <a:t>EVANGÉLICO</a:t>
            </a:r>
            <a:endParaRPr sz="130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200" b="0" i="0">
                <a:solidFill>
                  <a:schemeClr val="tx1"/>
                </a:solidFill>
                <a:latin typeface="Arial MT"/>
                <a:cs typeface="Arial MT"/>
              </a:defRPr>
            </a:lvl1pPr>
          </a:lstStyle>
          <a:p>
            <a:endParaRPr/>
          </a:p>
        </p:txBody>
      </p:sp>
      <p:sp>
        <p:nvSpPr>
          <p:cNvPr id="3" name="Holder 3"/>
          <p:cNvSpPr>
            <a:spLocks noGrp="1"/>
          </p:cNvSpPr>
          <p:nvPr>
            <p:ph type="ftr" sz="quarter" idx="5"/>
          </p:nvPr>
        </p:nvSpPr>
        <p:spPr/>
        <p:txBody>
          <a:bodyPr lIns="0" tIns="0" rIns="0" bIns="0"/>
          <a:lstStyle>
            <a:lvl1pPr>
              <a:defRPr sz="1600" b="0" i="0">
                <a:solidFill>
                  <a:schemeClr val="tx1"/>
                </a:solidFill>
                <a:latin typeface="Arial Black"/>
                <a:cs typeface="Arial Black"/>
              </a:defRPr>
            </a:lvl1pPr>
          </a:lstStyle>
          <a:p>
            <a:pPr marL="208915" marR="5080" indent="-62230">
              <a:lnSpc>
                <a:spcPts val="1800"/>
              </a:lnSpc>
              <a:spcBef>
                <a:spcPts val="50"/>
              </a:spcBef>
            </a:pPr>
            <a:r>
              <a:rPr sz="1300" spc="-100" dirty="0"/>
              <a:t>COMPROMISO </a:t>
            </a:r>
            <a:r>
              <a:rPr sz="1300" spc="-95" dirty="0"/>
              <a:t>EVANGÉLICO</a:t>
            </a:r>
            <a:endParaRPr sz="130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600" b="0" i="0">
                <a:solidFill>
                  <a:schemeClr val="tx1"/>
                </a:solidFill>
                <a:latin typeface="Arial Black"/>
                <a:cs typeface="Arial Black"/>
              </a:defRPr>
            </a:lvl1pPr>
          </a:lstStyle>
          <a:p>
            <a:pPr marL="208915" marR="5080" indent="-62230">
              <a:lnSpc>
                <a:spcPts val="1800"/>
              </a:lnSpc>
              <a:spcBef>
                <a:spcPts val="50"/>
              </a:spcBef>
            </a:pPr>
            <a:r>
              <a:rPr sz="1300" spc="-100" dirty="0"/>
              <a:t>COMPROMISO </a:t>
            </a:r>
            <a:r>
              <a:rPr sz="1300" spc="-95" dirty="0"/>
              <a:t>EVANGÉLICO</a:t>
            </a:r>
            <a:endParaRPr sz="130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289649" y="4977441"/>
            <a:ext cx="2017498" cy="1880557"/>
          </a:xfrm>
          <a:prstGeom prst="rect">
            <a:avLst/>
          </a:prstGeom>
        </p:spPr>
      </p:pic>
      <p:sp>
        <p:nvSpPr>
          <p:cNvPr id="17" name="bg object 17"/>
          <p:cNvSpPr/>
          <p:nvPr/>
        </p:nvSpPr>
        <p:spPr>
          <a:xfrm>
            <a:off x="319904" y="1339197"/>
            <a:ext cx="1880235" cy="475615"/>
          </a:xfrm>
          <a:custGeom>
            <a:avLst/>
            <a:gdLst/>
            <a:ahLst/>
            <a:cxnLst/>
            <a:rect l="l" t="t" r="r" b="b"/>
            <a:pathLst>
              <a:path w="1880235" h="475614">
                <a:moveTo>
                  <a:pt x="1641898" y="475604"/>
                </a:moveTo>
                <a:lnTo>
                  <a:pt x="0" y="475604"/>
                </a:lnTo>
                <a:lnTo>
                  <a:pt x="0" y="0"/>
                </a:lnTo>
                <a:lnTo>
                  <a:pt x="1641898" y="0"/>
                </a:lnTo>
                <a:lnTo>
                  <a:pt x="1879701" y="237802"/>
                </a:lnTo>
                <a:lnTo>
                  <a:pt x="1641898" y="475604"/>
                </a:lnTo>
                <a:close/>
              </a:path>
            </a:pathLst>
          </a:custGeom>
          <a:solidFill>
            <a:srgbClr val="FFFBAF"/>
          </a:solidFill>
        </p:spPr>
        <p:txBody>
          <a:bodyPr wrap="square" lIns="0" tIns="0" rIns="0" bIns="0" rtlCol="0"/>
          <a:lstStyle/>
          <a:p>
            <a:endParaRPr/>
          </a:p>
        </p:txBody>
      </p:sp>
      <p:sp>
        <p:nvSpPr>
          <p:cNvPr id="2" name="Holder 2"/>
          <p:cNvSpPr>
            <a:spLocks noGrp="1"/>
          </p:cNvSpPr>
          <p:nvPr>
            <p:ph type="title"/>
          </p:nvPr>
        </p:nvSpPr>
        <p:spPr>
          <a:xfrm>
            <a:off x="5325781" y="230810"/>
            <a:ext cx="2719704" cy="817880"/>
          </a:xfrm>
          <a:prstGeom prst="rect">
            <a:avLst/>
          </a:prstGeom>
        </p:spPr>
        <p:txBody>
          <a:bodyPr wrap="square" lIns="0" tIns="0" rIns="0" bIns="0">
            <a:spAutoFit/>
          </a:bodyPr>
          <a:lstStyle>
            <a:lvl1pPr>
              <a:defRPr sz="5200" b="0" i="0">
                <a:solidFill>
                  <a:schemeClr val="tx1"/>
                </a:solidFill>
                <a:latin typeface="Arial MT"/>
                <a:cs typeface="Arial MT"/>
              </a:defRPr>
            </a:lvl1pPr>
          </a:lstStyle>
          <a:p>
            <a:endParaRPr/>
          </a:p>
        </p:txBody>
      </p:sp>
      <p:sp>
        <p:nvSpPr>
          <p:cNvPr id="3" name="Holder 3"/>
          <p:cNvSpPr>
            <a:spLocks noGrp="1"/>
          </p:cNvSpPr>
          <p:nvPr>
            <p:ph type="body" idx="1"/>
          </p:nvPr>
        </p:nvSpPr>
        <p:spPr>
          <a:xfrm>
            <a:off x="609600" y="1577340"/>
            <a:ext cx="109728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566165" y="5658687"/>
            <a:ext cx="1464310" cy="578485"/>
          </a:xfrm>
          <a:prstGeom prst="rect">
            <a:avLst/>
          </a:prstGeom>
        </p:spPr>
        <p:txBody>
          <a:bodyPr wrap="square" lIns="0" tIns="0" rIns="0" bIns="0">
            <a:spAutoFit/>
          </a:bodyPr>
          <a:lstStyle>
            <a:lvl1pPr>
              <a:defRPr sz="1600" b="0" i="0">
                <a:solidFill>
                  <a:schemeClr val="tx1"/>
                </a:solidFill>
                <a:latin typeface="Arial Black"/>
                <a:cs typeface="Arial Black"/>
              </a:defRPr>
            </a:lvl1pPr>
          </a:lstStyle>
          <a:p>
            <a:pPr marL="208915" marR="5080" indent="-62230">
              <a:lnSpc>
                <a:spcPts val="1800"/>
              </a:lnSpc>
              <a:spcBef>
                <a:spcPts val="50"/>
              </a:spcBef>
            </a:pPr>
            <a:r>
              <a:rPr sz="1300" spc="-100" dirty="0"/>
              <a:t>COMPROMISO </a:t>
            </a:r>
            <a:r>
              <a:rPr sz="1300" spc="-95" dirty="0"/>
              <a:t>EVANGÉLICO</a:t>
            </a:r>
            <a:endParaRPr sz="1300"/>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5/19/2025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10.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hyperlink" Target="https://www.youtube.com/watch?v=G-kG0aZxFpA" TargetMode="External"/><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hyperlink" Target="https://www.youtube.com/watch?v=dWbjPRB7O1w" TargetMode="External"/><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hyperlink" Target="https://www.youtube.com/watch?v=P2Kf8RsxuiA" TargetMode="External"/><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9.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3D530-E524-DEC9-4E30-3223D8154372}"/>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2147252A-E125-A50B-19DA-46E442BD0513}"/>
              </a:ext>
            </a:extLst>
          </p:cNvPr>
          <p:cNvSpPr/>
          <p:nvPr/>
        </p:nvSpPr>
        <p:spPr>
          <a:xfrm>
            <a:off x="319904" y="1339197"/>
            <a:ext cx="1880235" cy="475615"/>
          </a:xfrm>
          <a:custGeom>
            <a:avLst/>
            <a:gdLst/>
            <a:ahLst/>
            <a:cxnLst/>
            <a:rect l="l" t="t" r="r" b="b"/>
            <a:pathLst>
              <a:path w="1880235" h="475614">
                <a:moveTo>
                  <a:pt x="1641898" y="475604"/>
                </a:moveTo>
                <a:lnTo>
                  <a:pt x="0" y="475604"/>
                </a:lnTo>
                <a:lnTo>
                  <a:pt x="0" y="0"/>
                </a:lnTo>
                <a:lnTo>
                  <a:pt x="1641898" y="0"/>
                </a:lnTo>
                <a:lnTo>
                  <a:pt x="1879701" y="237802"/>
                </a:lnTo>
                <a:lnTo>
                  <a:pt x="1641898" y="475604"/>
                </a:lnTo>
                <a:close/>
              </a:path>
            </a:pathLst>
          </a:custGeom>
          <a:solidFill>
            <a:srgbClr val="FFFBAF"/>
          </a:solidFill>
        </p:spPr>
        <p:txBody>
          <a:bodyPr wrap="square" lIns="0" tIns="0" rIns="0" bIns="0" rtlCol="0"/>
          <a:lstStyle/>
          <a:p>
            <a:endParaRPr/>
          </a:p>
        </p:txBody>
      </p:sp>
      <p:sp>
        <p:nvSpPr>
          <p:cNvPr id="4" name="object 4">
            <a:extLst>
              <a:ext uri="{FF2B5EF4-FFF2-40B4-BE49-F238E27FC236}">
                <a16:creationId xmlns:a16="http://schemas.microsoft.com/office/drawing/2014/main" id="{FD93EF5F-70AD-A5A6-817C-7E92F41E68E4}"/>
              </a:ext>
            </a:extLst>
          </p:cNvPr>
          <p:cNvSpPr txBox="1"/>
          <p:nvPr/>
        </p:nvSpPr>
        <p:spPr>
          <a:xfrm>
            <a:off x="500085" y="1428128"/>
            <a:ext cx="1294765" cy="269240"/>
          </a:xfrm>
          <a:prstGeom prst="rect">
            <a:avLst/>
          </a:prstGeom>
        </p:spPr>
        <p:txBody>
          <a:bodyPr vert="horz" wrap="square" lIns="0" tIns="12700" rIns="0" bIns="0" rtlCol="0">
            <a:spAutoFit/>
          </a:bodyPr>
          <a:lstStyle/>
          <a:p>
            <a:pPr marL="12700">
              <a:lnSpc>
                <a:spcPct val="100000"/>
              </a:lnSpc>
              <a:spcBef>
                <a:spcPts val="100"/>
              </a:spcBef>
              <a:tabLst>
                <a:tab pos="448945" algn="l"/>
              </a:tabLst>
            </a:pPr>
            <a:r>
              <a:rPr sz="1600" spc="-25" dirty="0">
                <a:latin typeface="Roboto"/>
                <a:cs typeface="Roboto"/>
              </a:rPr>
              <a:t>1.</a:t>
            </a:r>
            <a:r>
              <a:rPr sz="1600" dirty="0">
                <a:latin typeface="Roboto"/>
                <a:cs typeface="Roboto"/>
              </a:rPr>
              <a:t>	</a:t>
            </a:r>
            <a:r>
              <a:rPr sz="1600" spc="-140" dirty="0">
                <a:latin typeface="Arial Black"/>
                <a:cs typeface="Arial Black"/>
              </a:rPr>
              <a:t>PARADA</a:t>
            </a:r>
            <a:endParaRPr sz="1600">
              <a:latin typeface="Arial Black"/>
              <a:cs typeface="Arial Black"/>
            </a:endParaRPr>
          </a:p>
        </p:txBody>
      </p:sp>
      <p:sp>
        <p:nvSpPr>
          <p:cNvPr id="5" name="object 5">
            <a:extLst>
              <a:ext uri="{FF2B5EF4-FFF2-40B4-BE49-F238E27FC236}">
                <a16:creationId xmlns:a16="http://schemas.microsoft.com/office/drawing/2014/main" id="{F6CD3600-A054-8601-1D5F-2F8E566D2651}"/>
              </a:ext>
            </a:extLst>
          </p:cNvPr>
          <p:cNvSpPr/>
          <p:nvPr/>
        </p:nvSpPr>
        <p:spPr>
          <a:xfrm>
            <a:off x="2486705" y="1100052"/>
            <a:ext cx="9222740" cy="1230630"/>
          </a:xfrm>
          <a:custGeom>
            <a:avLst/>
            <a:gdLst/>
            <a:ahLst/>
            <a:cxnLst/>
            <a:rect l="l" t="t" r="r" b="b"/>
            <a:pathLst>
              <a:path w="9222740" h="1230630">
                <a:moveTo>
                  <a:pt x="8898278" y="1230254"/>
                </a:moveTo>
                <a:lnTo>
                  <a:pt x="323849" y="1230254"/>
                </a:lnTo>
                <a:lnTo>
                  <a:pt x="272882" y="1226219"/>
                </a:lnTo>
                <a:lnTo>
                  <a:pt x="223629" y="1214356"/>
                </a:lnTo>
                <a:lnTo>
                  <a:pt x="176960" y="1195025"/>
                </a:lnTo>
                <a:lnTo>
                  <a:pt x="133745" y="1168587"/>
                </a:lnTo>
                <a:lnTo>
                  <a:pt x="94853" y="1135400"/>
                </a:lnTo>
                <a:lnTo>
                  <a:pt x="61666" y="1096508"/>
                </a:lnTo>
                <a:lnTo>
                  <a:pt x="35228" y="1053293"/>
                </a:lnTo>
                <a:lnTo>
                  <a:pt x="15897" y="1006624"/>
                </a:lnTo>
                <a:lnTo>
                  <a:pt x="4034" y="957371"/>
                </a:lnTo>
                <a:lnTo>
                  <a:pt x="0" y="906404"/>
                </a:lnTo>
                <a:lnTo>
                  <a:pt x="0" y="323849"/>
                </a:lnTo>
                <a:lnTo>
                  <a:pt x="4034" y="272882"/>
                </a:lnTo>
                <a:lnTo>
                  <a:pt x="15897" y="223629"/>
                </a:lnTo>
                <a:lnTo>
                  <a:pt x="35228" y="176960"/>
                </a:lnTo>
                <a:lnTo>
                  <a:pt x="61666" y="133745"/>
                </a:lnTo>
                <a:lnTo>
                  <a:pt x="94853" y="94853"/>
                </a:lnTo>
                <a:lnTo>
                  <a:pt x="133745" y="61666"/>
                </a:lnTo>
                <a:lnTo>
                  <a:pt x="176960" y="35228"/>
                </a:lnTo>
                <a:lnTo>
                  <a:pt x="223629" y="15897"/>
                </a:lnTo>
                <a:lnTo>
                  <a:pt x="272882" y="4034"/>
                </a:lnTo>
                <a:lnTo>
                  <a:pt x="323849" y="0"/>
                </a:lnTo>
                <a:lnTo>
                  <a:pt x="8898278" y="0"/>
                </a:lnTo>
                <a:lnTo>
                  <a:pt x="8949245" y="4034"/>
                </a:lnTo>
                <a:lnTo>
                  <a:pt x="8998498" y="15897"/>
                </a:lnTo>
                <a:lnTo>
                  <a:pt x="9045168" y="35228"/>
                </a:lnTo>
                <a:lnTo>
                  <a:pt x="9088383" y="61666"/>
                </a:lnTo>
                <a:lnTo>
                  <a:pt x="9127275" y="94853"/>
                </a:lnTo>
                <a:lnTo>
                  <a:pt x="9160461" y="133745"/>
                </a:lnTo>
                <a:lnTo>
                  <a:pt x="9186900" y="176960"/>
                </a:lnTo>
                <a:lnTo>
                  <a:pt x="9206231" y="223629"/>
                </a:lnTo>
                <a:lnTo>
                  <a:pt x="9218094" y="272882"/>
                </a:lnTo>
                <a:lnTo>
                  <a:pt x="9222128" y="323849"/>
                </a:lnTo>
                <a:lnTo>
                  <a:pt x="9222128" y="906404"/>
                </a:lnTo>
                <a:lnTo>
                  <a:pt x="9218094" y="957371"/>
                </a:lnTo>
                <a:lnTo>
                  <a:pt x="9206231" y="1006624"/>
                </a:lnTo>
                <a:lnTo>
                  <a:pt x="9186900" y="1053293"/>
                </a:lnTo>
                <a:lnTo>
                  <a:pt x="9160461" y="1096508"/>
                </a:lnTo>
                <a:lnTo>
                  <a:pt x="9127275" y="1135400"/>
                </a:lnTo>
                <a:lnTo>
                  <a:pt x="9088383" y="1168587"/>
                </a:lnTo>
                <a:lnTo>
                  <a:pt x="9045168" y="1195025"/>
                </a:lnTo>
                <a:lnTo>
                  <a:pt x="8998498" y="1214356"/>
                </a:lnTo>
                <a:lnTo>
                  <a:pt x="8949245" y="1226219"/>
                </a:lnTo>
                <a:lnTo>
                  <a:pt x="8898278" y="1230254"/>
                </a:lnTo>
                <a:close/>
              </a:path>
            </a:pathLst>
          </a:custGeom>
          <a:solidFill>
            <a:srgbClr val="FFFBAF"/>
          </a:solidFill>
        </p:spPr>
        <p:txBody>
          <a:bodyPr wrap="square" lIns="0" tIns="0" rIns="0" bIns="0" rtlCol="0"/>
          <a:lstStyle/>
          <a:p>
            <a:endParaRPr/>
          </a:p>
        </p:txBody>
      </p:sp>
      <p:sp>
        <p:nvSpPr>
          <p:cNvPr id="6" name="object 6">
            <a:extLst>
              <a:ext uri="{FF2B5EF4-FFF2-40B4-BE49-F238E27FC236}">
                <a16:creationId xmlns:a16="http://schemas.microsoft.com/office/drawing/2014/main" id="{DD1003DB-FF36-2A85-8708-2EB4D600A929}"/>
              </a:ext>
            </a:extLst>
          </p:cNvPr>
          <p:cNvSpPr txBox="1"/>
          <p:nvPr/>
        </p:nvSpPr>
        <p:spPr>
          <a:xfrm>
            <a:off x="2512105" y="1261335"/>
            <a:ext cx="9111615" cy="854075"/>
          </a:xfrm>
          <a:prstGeom prst="rect">
            <a:avLst/>
          </a:prstGeom>
        </p:spPr>
        <p:txBody>
          <a:bodyPr vert="horz" wrap="square" lIns="0" tIns="45085" rIns="0" bIns="0" rtlCol="0">
            <a:spAutoFit/>
          </a:bodyPr>
          <a:lstStyle/>
          <a:p>
            <a:pPr marL="12700">
              <a:lnSpc>
                <a:spcPct val="100000"/>
              </a:lnSpc>
              <a:spcBef>
                <a:spcPts val="355"/>
              </a:spcBef>
            </a:pPr>
            <a:r>
              <a:rPr sz="1600" spc="-130" dirty="0">
                <a:latin typeface="Arial Black"/>
                <a:cs typeface="Arial Black"/>
              </a:rPr>
              <a:t>POSICIÓN-</a:t>
            </a:r>
            <a:r>
              <a:rPr sz="1600" spc="-160" dirty="0">
                <a:latin typeface="Arial Black"/>
                <a:cs typeface="Arial Black"/>
              </a:rPr>
              <a:t>RESPIRACIÓN-</a:t>
            </a:r>
            <a:r>
              <a:rPr sz="1600" spc="-140" dirty="0">
                <a:latin typeface="Arial Black"/>
                <a:cs typeface="Arial Black"/>
              </a:rPr>
              <a:t>TOMAR</a:t>
            </a:r>
            <a:r>
              <a:rPr sz="1600" spc="-60" dirty="0">
                <a:latin typeface="Arial Black"/>
                <a:cs typeface="Arial Black"/>
              </a:rPr>
              <a:t> </a:t>
            </a:r>
            <a:r>
              <a:rPr sz="1600" spc="-150" dirty="0">
                <a:latin typeface="Arial Black"/>
                <a:cs typeface="Arial Black"/>
              </a:rPr>
              <a:t>CONCIENCIA-</a:t>
            </a:r>
            <a:r>
              <a:rPr sz="1600" spc="-135" dirty="0">
                <a:latin typeface="Arial Black"/>
                <a:cs typeface="Arial Black"/>
              </a:rPr>
              <a:t>PONEMOS</a:t>
            </a:r>
            <a:r>
              <a:rPr sz="1600" spc="-55" dirty="0">
                <a:latin typeface="Arial Black"/>
                <a:cs typeface="Arial Black"/>
              </a:rPr>
              <a:t> </a:t>
            </a:r>
            <a:r>
              <a:rPr sz="1600" spc="-120" dirty="0">
                <a:latin typeface="Arial Black"/>
                <a:cs typeface="Arial Black"/>
              </a:rPr>
              <a:t>NOMBRE-</a:t>
            </a:r>
            <a:r>
              <a:rPr sz="1600" spc="-60" dirty="0">
                <a:latin typeface="Arial Black"/>
                <a:cs typeface="Arial Black"/>
              </a:rPr>
              <a:t> </a:t>
            </a:r>
            <a:r>
              <a:rPr sz="1600" spc="-160" dirty="0">
                <a:latin typeface="Arial Black"/>
                <a:cs typeface="Arial Black"/>
              </a:rPr>
              <a:t>LA</a:t>
            </a:r>
            <a:r>
              <a:rPr sz="1600" spc="-55" dirty="0">
                <a:latin typeface="Arial Black"/>
                <a:cs typeface="Arial Black"/>
              </a:rPr>
              <a:t> </a:t>
            </a:r>
            <a:r>
              <a:rPr sz="1600" spc="-155" dirty="0">
                <a:latin typeface="Arial Black"/>
                <a:cs typeface="Arial Black"/>
              </a:rPr>
              <a:t>LOCALIZAMOS</a:t>
            </a:r>
            <a:r>
              <a:rPr sz="1600" spc="-55" dirty="0">
                <a:latin typeface="Arial Black"/>
                <a:cs typeface="Arial Black"/>
              </a:rPr>
              <a:t> </a:t>
            </a:r>
            <a:r>
              <a:rPr sz="1600" spc="-155" dirty="0">
                <a:latin typeface="Arial Black"/>
                <a:cs typeface="Arial Black"/>
              </a:rPr>
              <a:t>EN</a:t>
            </a:r>
            <a:r>
              <a:rPr sz="1600" spc="-60" dirty="0">
                <a:latin typeface="Arial Black"/>
                <a:cs typeface="Arial Black"/>
              </a:rPr>
              <a:t> </a:t>
            </a:r>
            <a:r>
              <a:rPr sz="1600" spc="-25" dirty="0">
                <a:latin typeface="Arial Black"/>
                <a:cs typeface="Arial Black"/>
              </a:rPr>
              <a:t>EL</a:t>
            </a:r>
            <a:endParaRPr sz="1600">
              <a:latin typeface="Arial Black"/>
              <a:cs typeface="Arial Black"/>
            </a:endParaRPr>
          </a:p>
          <a:p>
            <a:pPr marL="12700" marR="285115">
              <a:lnSpc>
                <a:spcPct val="113300"/>
              </a:lnSpc>
            </a:pPr>
            <a:r>
              <a:rPr sz="1600" spc="-100" dirty="0">
                <a:latin typeface="Arial Black"/>
                <a:cs typeface="Arial Black"/>
              </a:rPr>
              <a:t>CUERPOhttps://drive.google.com/file/d/1p7p0sVP6Ub6GdE47SCDydY_NcAdFTwu5/view? </a:t>
            </a:r>
            <a:r>
              <a:rPr sz="1600" spc="-10" dirty="0">
                <a:latin typeface="Arial Black"/>
                <a:cs typeface="Arial Black"/>
              </a:rPr>
              <a:t>usp=drive_link</a:t>
            </a:r>
            <a:endParaRPr sz="1600">
              <a:latin typeface="Arial Black"/>
              <a:cs typeface="Arial Black"/>
            </a:endParaRPr>
          </a:p>
        </p:txBody>
      </p:sp>
      <p:sp>
        <p:nvSpPr>
          <p:cNvPr id="7" name="object 7">
            <a:extLst>
              <a:ext uri="{FF2B5EF4-FFF2-40B4-BE49-F238E27FC236}">
                <a16:creationId xmlns:a16="http://schemas.microsoft.com/office/drawing/2014/main" id="{7854B848-2637-DF99-0A60-F7E8D5B83453}"/>
              </a:ext>
            </a:extLst>
          </p:cNvPr>
          <p:cNvSpPr/>
          <p:nvPr/>
        </p:nvSpPr>
        <p:spPr>
          <a:xfrm>
            <a:off x="319904" y="2449035"/>
            <a:ext cx="1880235" cy="475615"/>
          </a:xfrm>
          <a:custGeom>
            <a:avLst/>
            <a:gdLst/>
            <a:ahLst/>
            <a:cxnLst/>
            <a:rect l="l" t="t" r="r" b="b"/>
            <a:pathLst>
              <a:path w="1880235" h="475614">
                <a:moveTo>
                  <a:pt x="1641898" y="475604"/>
                </a:moveTo>
                <a:lnTo>
                  <a:pt x="0" y="475604"/>
                </a:lnTo>
                <a:lnTo>
                  <a:pt x="0" y="0"/>
                </a:lnTo>
                <a:lnTo>
                  <a:pt x="1641898" y="0"/>
                </a:lnTo>
                <a:lnTo>
                  <a:pt x="1879701" y="237802"/>
                </a:lnTo>
                <a:lnTo>
                  <a:pt x="1641898" y="475604"/>
                </a:lnTo>
                <a:close/>
              </a:path>
            </a:pathLst>
          </a:custGeom>
          <a:solidFill>
            <a:srgbClr val="FFFBAF"/>
          </a:solidFill>
        </p:spPr>
        <p:txBody>
          <a:bodyPr wrap="square" lIns="0" tIns="0" rIns="0" bIns="0" rtlCol="0"/>
          <a:lstStyle/>
          <a:p>
            <a:endParaRPr/>
          </a:p>
        </p:txBody>
      </p:sp>
      <p:sp>
        <p:nvSpPr>
          <p:cNvPr id="8" name="object 8">
            <a:extLst>
              <a:ext uri="{FF2B5EF4-FFF2-40B4-BE49-F238E27FC236}">
                <a16:creationId xmlns:a16="http://schemas.microsoft.com/office/drawing/2014/main" id="{63C2F8D3-D129-544A-DB3F-A813E9643279}"/>
              </a:ext>
            </a:extLst>
          </p:cNvPr>
          <p:cNvSpPr txBox="1"/>
          <p:nvPr/>
        </p:nvSpPr>
        <p:spPr>
          <a:xfrm>
            <a:off x="488923" y="2537966"/>
            <a:ext cx="1407795" cy="269240"/>
          </a:xfrm>
          <a:prstGeom prst="rect">
            <a:avLst/>
          </a:prstGeom>
        </p:spPr>
        <p:txBody>
          <a:bodyPr vert="horz" wrap="square" lIns="0" tIns="12700" rIns="0" bIns="0" rtlCol="0">
            <a:spAutoFit/>
          </a:bodyPr>
          <a:lstStyle/>
          <a:p>
            <a:pPr marL="12700">
              <a:lnSpc>
                <a:spcPct val="100000"/>
              </a:lnSpc>
              <a:spcBef>
                <a:spcPts val="100"/>
              </a:spcBef>
            </a:pPr>
            <a:r>
              <a:rPr sz="1600" spc="-135" dirty="0">
                <a:latin typeface="Arial Black"/>
                <a:cs typeface="Arial Black"/>
              </a:rPr>
              <a:t>2.</a:t>
            </a:r>
            <a:r>
              <a:rPr sz="1600" spc="-105" dirty="0">
                <a:latin typeface="Arial Black"/>
                <a:cs typeface="Arial Black"/>
              </a:rPr>
              <a:t> </a:t>
            </a:r>
            <a:r>
              <a:rPr sz="1600" spc="-155" dirty="0">
                <a:latin typeface="Arial Black"/>
                <a:cs typeface="Arial Black"/>
              </a:rPr>
              <a:t>EVANGELIO</a:t>
            </a:r>
            <a:endParaRPr sz="1600" dirty="0">
              <a:latin typeface="Arial Black"/>
              <a:cs typeface="Arial Black"/>
            </a:endParaRPr>
          </a:p>
        </p:txBody>
      </p:sp>
      <p:pic>
        <p:nvPicPr>
          <p:cNvPr id="12" name="object 12">
            <a:extLst>
              <a:ext uri="{FF2B5EF4-FFF2-40B4-BE49-F238E27FC236}">
                <a16:creationId xmlns:a16="http://schemas.microsoft.com/office/drawing/2014/main" id="{DD7CBCCC-BE85-0D32-FC30-0D62421F76D8}"/>
              </a:ext>
            </a:extLst>
          </p:cNvPr>
          <p:cNvPicPr/>
          <p:nvPr/>
        </p:nvPicPr>
        <p:blipFill>
          <a:blip r:embed="rId2" cstate="print"/>
          <a:stretch>
            <a:fillRect/>
          </a:stretch>
        </p:blipFill>
        <p:spPr>
          <a:xfrm>
            <a:off x="0" y="19411"/>
            <a:ext cx="1076324" cy="1209674"/>
          </a:xfrm>
          <a:prstGeom prst="rect">
            <a:avLst/>
          </a:prstGeom>
        </p:spPr>
      </p:pic>
      <p:grpSp>
        <p:nvGrpSpPr>
          <p:cNvPr id="13" name="object 13">
            <a:extLst>
              <a:ext uri="{FF2B5EF4-FFF2-40B4-BE49-F238E27FC236}">
                <a16:creationId xmlns:a16="http://schemas.microsoft.com/office/drawing/2014/main" id="{81FC1EF8-4983-5A7F-B27C-A689CD921564}"/>
              </a:ext>
            </a:extLst>
          </p:cNvPr>
          <p:cNvGrpSpPr/>
          <p:nvPr/>
        </p:nvGrpSpPr>
        <p:grpSpPr>
          <a:xfrm>
            <a:off x="8861407" y="48331"/>
            <a:ext cx="3263900" cy="1229360"/>
            <a:chOff x="8861407" y="48331"/>
            <a:chExt cx="3263900" cy="1229360"/>
          </a:xfrm>
        </p:grpSpPr>
        <p:pic>
          <p:nvPicPr>
            <p:cNvPr id="14" name="object 14">
              <a:extLst>
                <a:ext uri="{FF2B5EF4-FFF2-40B4-BE49-F238E27FC236}">
                  <a16:creationId xmlns:a16="http://schemas.microsoft.com/office/drawing/2014/main" id="{1D485D86-3D40-E7ED-521A-3A60E2470E23}"/>
                </a:ext>
              </a:extLst>
            </p:cNvPr>
            <p:cNvPicPr/>
            <p:nvPr/>
          </p:nvPicPr>
          <p:blipFill>
            <a:blip r:embed="rId3" cstate="print"/>
            <a:stretch>
              <a:fillRect/>
            </a:stretch>
          </p:blipFill>
          <p:spPr>
            <a:xfrm>
              <a:off x="11162821" y="96127"/>
              <a:ext cx="962024" cy="1181099"/>
            </a:xfrm>
            <a:prstGeom prst="rect">
              <a:avLst/>
            </a:prstGeom>
          </p:spPr>
        </p:pic>
        <p:pic>
          <p:nvPicPr>
            <p:cNvPr id="15" name="object 15">
              <a:extLst>
                <a:ext uri="{FF2B5EF4-FFF2-40B4-BE49-F238E27FC236}">
                  <a16:creationId xmlns:a16="http://schemas.microsoft.com/office/drawing/2014/main" id="{B123CC23-8D29-1102-0515-8EBC9A0DEE05}"/>
                </a:ext>
              </a:extLst>
            </p:cNvPr>
            <p:cNvPicPr/>
            <p:nvPr/>
          </p:nvPicPr>
          <p:blipFill>
            <a:blip r:embed="rId4" cstate="print"/>
            <a:stretch>
              <a:fillRect/>
            </a:stretch>
          </p:blipFill>
          <p:spPr>
            <a:xfrm>
              <a:off x="9187414" y="370847"/>
              <a:ext cx="239339" cy="201533"/>
            </a:xfrm>
            <a:prstGeom prst="rect">
              <a:avLst/>
            </a:prstGeom>
          </p:spPr>
        </p:pic>
        <p:sp>
          <p:nvSpPr>
            <p:cNvPr id="16" name="object 16">
              <a:extLst>
                <a:ext uri="{FF2B5EF4-FFF2-40B4-BE49-F238E27FC236}">
                  <a16:creationId xmlns:a16="http://schemas.microsoft.com/office/drawing/2014/main" id="{38566EF8-192F-B20F-D205-4753561DCBF0}"/>
                </a:ext>
              </a:extLst>
            </p:cNvPr>
            <p:cNvSpPr/>
            <p:nvPr/>
          </p:nvSpPr>
          <p:spPr>
            <a:xfrm>
              <a:off x="9300518" y="48331"/>
              <a:ext cx="17145" cy="279400"/>
            </a:xfrm>
            <a:custGeom>
              <a:avLst/>
              <a:gdLst/>
              <a:ahLst/>
              <a:cxnLst/>
              <a:rect l="l" t="t" r="r" b="b"/>
              <a:pathLst>
                <a:path w="17145" h="279400">
                  <a:moveTo>
                    <a:pt x="8497" y="279012"/>
                  </a:moveTo>
                  <a:lnTo>
                    <a:pt x="4248" y="144872"/>
                  </a:lnTo>
                  <a:lnTo>
                    <a:pt x="1327" y="51767"/>
                  </a:lnTo>
                  <a:lnTo>
                    <a:pt x="0" y="7589"/>
                  </a:lnTo>
                  <a:lnTo>
                    <a:pt x="0" y="3397"/>
                  </a:lnTo>
                  <a:lnTo>
                    <a:pt x="3804" y="0"/>
                  </a:lnTo>
                  <a:lnTo>
                    <a:pt x="13191" y="0"/>
                  </a:lnTo>
                  <a:lnTo>
                    <a:pt x="16995" y="3397"/>
                  </a:lnTo>
                  <a:lnTo>
                    <a:pt x="16995" y="7589"/>
                  </a:lnTo>
                  <a:lnTo>
                    <a:pt x="15668" y="51767"/>
                  </a:lnTo>
                  <a:lnTo>
                    <a:pt x="8497" y="279012"/>
                  </a:lnTo>
                  <a:close/>
                </a:path>
              </a:pathLst>
            </a:custGeom>
            <a:solidFill>
              <a:srgbClr val="D5B064"/>
            </a:solidFill>
          </p:spPr>
          <p:txBody>
            <a:bodyPr wrap="square" lIns="0" tIns="0" rIns="0" bIns="0" rtlCol="0"/>
            <a:lstStyle/>
            <a:p>
              <a:endParaRPr/>
            </a:p>
          </p:txBody>
        </p:sp>
        <p:pic>
          <p:nvPicPr>
            <p:cNvPr id="17" name="object 17">
              <a:extLst>
                <a:ext uri="{FF2B5EF4-FFF2-40B4-BE49-F238E27FC236}">
                  <a16:creationId xmlns:a16="http://schemas.microsoft.com/office/drawing/2014/main" id="{ED17930C-DE03-2476-21ED-909C4898CE64}"/>
                </a:ext>
              </a:extLst>
            </p:cNvPr>
            <p:cNvPicPr/>
            <p:nvPr/>
          </p:nvPicPr>
          <p:blipFill>
            <a:blip r:embed="rId5" cstate="print"/>
            <a:stretch>
              <a:fillRect/>
            </a:stretch>
          </p:blipFill>
          <p:spPr>
            <a:xfrm>
              <a:off x="9324349" y="85266"/>
              <a:ext cx="98825" cy="262149"/>
            </a:xfrm>
            <a:prstGeom prst="rect">
              <a:avLst/>
            </a:prstGeom>
          </p:spPr>
        </p:pic>
        <p:sp>
          <p:nvSpPr>
            <p:cNvPr id="18" name="object 18">
              <a:extLst>
                <a:ext uri="{FF2B5EF4-FFF2-40B4-BE49-F238E27FC236}">
                  <a16:creationId xmlns:a16="http://schemas.microsoft.com/office/drawing/2014/main" id="{A9C09366-1EDD-A0CC-1C12-BCD5E68EB5A0}"/>
                </a:ext>
              </a:extLst>
            </p:cNvPr>
            <p:cNvSpPr/>
            <p:nvPr/>
          </p:nvSpPr>
          <p:spPr>
            <a:xfrm>
              <a:off x="9340180" y="72990"/>
              <a:ext cx="55244" cy="268605"/>
            </a:xfrm>
            <a:custGeom>
              <a:avLst/>
              <a:gdLst/>
              <a:ahLst/>
              <a:cxnLst/>
              <a:rect l="l" t="t" r="r" b="b"/>
              <a:pathLst>
                <a:path w="55245" h="268605">
                  <a:moveTo>
                    <a:pt x="0" y="268291"/>
                  </a:moveTo>
                  <a:lnTo>
                    <a:pt x="18277" y="138935"/>
                  </a:lnTo>
                  <a:lnTo>
                    <a:pt x="31022" y="49160"/>
                  </a:lnTo>
                  <a:lnTo>
                    <a:pt x="37190" y="6583"/>
                  </a:lnTo>
                  <a:lnTo>
                    <a:pt x="42561" y="0"/>
                  </a:lnTo>
                  <a:lnTo>
                    <a:pt x="52025" y="1602"/>
                  </a:lnTo>
                  <a:lnTo>
                    <a:pt x="55174" y="5489"/>
                  </a:lnTo>
                  <a:lnTo>
                    <a:pt x="54326" y="9483"/>
                  </a:lnTo>
                  <a:lnTo>
                    <a:pt x="0" y="268291"/>
                  </a:lnTo>
                  <a:close/>
                </a:path>
              </a:pathLst>
            </a:custGeom>
            <a:solidFill>
              <a:srgbClr val="D5B064"/>
            </a:solidFill>
          </p:spPr>
          <p:txBody>
            <a:bodyPr wrap="square" lIns="0" tIns="0" rIns="0" bIns="0" rtlCol="0"/>
            <a:lstStyle/>
            <a:p>
              <a:endParaRPr/>
            </a:p>
          </p:txBody>
        </p:sp>
        <p:pic>
          <p:nvPicPr>
            <p:cNvPr id="19" name="object 19">
              <a:extLst>
                <a:ext uri="{FF2B5EF4-FFF2-40B4-BE49-F238E27FC236}">
                  <a16:creationId xmlns:a16="http://schemas.microsoft.com/office/drawing/2014/main" id="{FD92CF32-1184-FAFB-9D77-2895BCF5250C}"/>
                </a:ext>
              </a:extLst>
            </p:cNvPr>
            <p:cNvPicPr/>
            <p:nvPr/>
          </p:nvPicPr>
          <p:blipFill>
            <a:blip r:embed="rId6" cstate="print"/>
            <a:stretch>
              <a:fillRect/>
            </a:stretch>
          </p:blipFill>
          <p:spPr>
            <a:xfrm>
              <a:off x="9194857" y="85266"/>
              <a:ext cx="98825" cy="262149"/>
            </a:xfrm>
            <a:prstGeom prst="rect">
              <a:avLst/>
            </a:prstGeom>
          </p:spPr>
        </p:pic>
        <p:sp>
          <p:nvSpPr>
            <p:cNvPr id="20" name="object 20">
              <a:extLst>
                <a:ext uri="{FF2B5EF4-FFF2-40B4-BE49-F238E27FC236}">
                  <a16:creationId xmlns:a16="http://schemas.microsoft.com/office/drawing/2014/main" id="{E5960232-3C21-A92A-C028-7F7DAA739AAD}"/>
                </a:ext>
              </a:extLst>
            </p:cNvPr>
            <p:cNvSpPr/>
            <p:nvPr/>
          </p:nvSpPr>
          <p:spPr>
            <a:xfrm>
              <a:off x="9222676" y="72999"/>
              <a:ext cx="534035" cy="421640"/>
            </a:xfrm>
            <a:custGeom>
              <a:avLst/>
              <a:gdLst/>
              <a:ahLst/>
              <a:cxnLst/>
              <a:rect l="l" t="t" r="r" b="b"/>
              <a:pathLst>
                <a:path w="534034" h="421640">
                  <a:moveTo>
                    <a:pt x="55168" y="268287"/>
                  </a:moveTo>
                  <a:lnTo>
                    <a:pt x="36893" y="138938"/>
                  </a:lnTo>
                  <a:lnTo>
                    <a:pt x="24142" y="49161"/>
                  </a:lnTo>
                  <a:lnTo>
                    <a:pt x="17983" y="6578"/>
                  </a:lnTo>
                  <a:lnTo>
                    <a:pt x="12611" y="0"/>
                  </a:lnTo>
                  <a:lnTo>
                    <a:pt x="3149" y="1600"/>
                  </a:lnTo>
                  <a:lnTo>
                    <a:pt x="0" y="5486"/>
                  </a:lnTo>
                  <a:lnTo>
                    <a:pt x="838" y="9486"/>
                  </a:lnTo>
                  <a:lnTo>
                    <a:pt x="55168" y="268287"/>
                  </a:lnTo>
                  <a:close/>
                </a:path>
                <a:path w="534034" h="421640">
                  <a:moveTo>
                    <a:pt x="533946" y="408178"/>
                  </a:moveTo>
                  <a:lnTo>
                    <a:pt x="530567" y="404355"/>
                  </a:lnTo>
                  <a:lnTo>
                    <a:pt x="526389" y="404355"/>
                  </a:lnTo>
                  <a:lnTo>
                    <a:pt x="482460" y="405688"/>
                  </a:lnTo>
                  <a:lnTo>
                    <a:pt x="389877" y="408635"/>
                  </a:lnTo>
                  <a:lnTo>
                    <a:pt x="256489" y="412902"/>
                  </a:lnTo>
                  <a:lnTo>
                    <a:pt x="482460" y="420116"/>
                  </a:lnTo>
                  <a:lnTo>
                    <a:pt x="526389" y="421449"/>
                  </a:lnTo>
                  <a:lnTo>
                    <a:pt x="530567" y="421449"/>
                  </a:lnTo>
                  <a:lnTo>
                    <a:pt x="533946" y="417626"/>
                  </a:lnTo>
                  <a:lnTo>
                    <a:pt x="533946" y="408178"/>
                  </a:lnTo>
                  <a:close/>
                </a:path>
              </a:pathLst>
            </a:custGeom>
            <a:solidFill>
              <a:srgbClr val="D5B064"/>
            </a:solidFill>
          </p:spPr>
          <p:txBody>
            <a:bodyPr wrap="square" lIns="0" tIns="0" rIns="0" bIns="0" rtlCol="0"/>
            <a:lstStyle/>
            <a:p>
              <a:endParaRPr/>
            </a:p>
          </p:txBody>
        </p:sp>
        <p:pic>
          <p:nvPicPr>
            <p:cNvPr id="21" name="object 21">
              <a:extLst>
                <a:ext uri="{FF2B5EF4-FFF2-40B4-BE49-F238E27FC236}">
                  <a16:creationId xmlns:a16="http://schemas.microsoft.com/office/drawing/2014/main" id="{CB2DF96F-E3DE-14BA-EC60-16ACB01E1E40}"/>
                </a:ext>
              </a:extLst>
            </p:cNvPr>
            <p:cNvPicPr/>
            <p:nvPr/>
          </p:nvPicPr>
          <p:blipFill>
            <a:blip r:embed="rId7" cstate="print"/>
            <a:stretch>
              <a:fillRect/>
            </a:stretch>
          </p:blipFill>
          <p:spPr>
            <a:xfrm>
              <a:off x="9459215" y="501316"/>
              <a:ext cx="260681" cy="99382"/>
            </a:xfrm>
            <a:prstGeom prst="rect">
              <a:avLst/>
            </a:prstGeom>
          </p:spPr>
        </p:pic>
        <p:sp>
          <p:nvSpPr>
            <p:cNvPr id="22" name="object 22">
              <a:extLst>
                <a:ext uri="{FF2B5EF4-FFF2-40B4-BE49-F238E27FC236}">
                  <a16:creationId xmlns:a16="http://schemas.microsoft.com/office/drawing/2014/main" id="{113BDDD0-6493-584A-A714-6BA83D1113D2}"/>
                </a:ext>
              </a:extLst>
            </p:cNvPr>
            <p:cNvSpPr/>
            <p:nvPr/>
          </p:nvSpPr>
          <p:spPr>
            <a:xfrm>
              <a:off x="9465315" y="517236"/>
              <a:ext cx="267335" cy="55880"/>
            </a:xfrm>
            <a:custGeom>
              <a:avLst/>
              <a:gdLst/>
              <a:ahLst/>
              <a:cxnLst/>
              <a:rect l="l" t="t" r="r" b="b"/>
              <a:pathLst>
                <a:path w="267334" h="55879">
                  <a:moveTo>
                    <a:pt x="261330" y="55484"/>
                  </a:moveTo>
                  <a:lnTo>
                    <a:pt x="257358" y="54632"/>
                  </a:lnTo>
                  <a:lnTo>
                    <a:pt x="0" y="0"/>
                  </a:lnTo>
                  <a:lnTo>
                    <a:pt x="128631" y="18380"/>
                  </a:lnTo>
                  <a:lnTo>
                    <a:pt x="217904" y="31196"/>
                  </a:lnTo>
                  <a:lnTo>
                    <a:pt x="260242" y="37400"/>
                  </a:lnTo>
                  <a:lnTo>
                    <a:pt x="264214" y="38252"/>
                  </a:lnTo>
                  <a:lnTo>
                    <a:pt x="266789" y="42801"/>
                  </a:lnTo>
                  <a:lnTo>
                    <a:pt x="265195" y="52318"/>
                  </a:lnTo>
                  <a:lnTo>
                    <a:pt x="261330" y="55484"/>
                  </a:lnTo>
                  <a:close/>
                </a:path>
              </a:pathLst>
            </a:custGeom>
            <a:solidFill>
              <a:srgbClr val="D5B064"/>
            </a:solidFill>
          </p:spPr>
          <p:txBody>
            <a:bodyPr wrap="square" lIns="0" tIns="0" rIns="0" bIns="0" rtlCol="0"/>
            <a:lstStyle/>
            <a:p>
              <a:endParaRPr/>
            </a:p>
          </p:txBody>
        </p:sp>
        <p:pic>
          <p:nvPicPr>
            <p:cNvPr id="23" name="object 23">
              <a:extLst>
                <a:ext uri="{FF2B5EF4-FFF2-40B4-BE49-F238E27FC236}">
                  <a16:creationId xmlns:a16="http://schemas.microsoft.com/office/drawing/2014/main" id="{3619BD52-3C70-A7F8-6083-C3BFED6CDD3B}"/>
                </a:ext>
              </a:extLst>
            </p:cNvPr>
            <p:cNvPicPr/>
            <p:nvPr/>
          </p:nvPicPr>
          <p:blipFill>
            <a:blip r:embed="rId8" cstate="print"/>
            <a:stretch>
              <a:fillRect/>
            </a:stretch>
          </p:blipFill>
          <p:spPr>
            <a:xfrm>
              <a:off x="9459215" y="371095"/>
              <a:ext cx="260681" cy="99382"/>
            </a:xfrm>
            <a:prstGeom prst="rect">
              <a:avLst/>
            </a:prstGeom>
          </p:spPr>
        </p:pic>
        <p:sp>
          <p:nvSpPr>
            <p:cNvPr id="24" name="object 24">
              <a:extLst>
                <a:ext uri="{FF2B5EF4-FFF2-40B4-BE49-F238E27FC236}">
                  <a16:creationId xmlns:a16="http://schemas.microsoft.com/office/drawing/2014/main" id="{4EDD65AF-0D9A-D116-6641-E29159AE7F60}"/>
                </a:ext>
              </a:extLst>
            </p:cNvPr>
            <p:cNvSpPr/>
            <p:nvPr/>
          </p:nvSpPr>
          <p:spPr>
            <a:xfrm>
              <a:off x="8861399" y="399084"/>
              <a:ext cx="871219" cy="95885"/>
            </a:xfrm>
            <a:custGeom>
              <a:avLst/>
              <a:gdLst/>
              <a:ahLst/>
              <a:cxnLst/>
              <a:rect l="l" t="t" r="r" b="b"/>
              <a:pathLst>
                <a:path w="871220" h="95884">
                  <a:moveTo>
                    <a:pt x="277456" y="86817"/>
                  </a:moveTo>
                  <a:lnTo>
                    <a:pt x="144068" y="82550"/>
                  </a:lnTo>
                  <a:lnTo>
                    <a:pt x="51485" y="79603"/>
                  </a:lnTo>
                  <a:lnTo>
                    <a:pt x="7543" y="78270"/>
                  </a:lnTo>
                  <a:lnTo>
                    <a:pt x="3378" y="78270"/>
                  </a:lnTo>
                  <a:lnTo>
                    <a:pt x="0" y="82092"/>
                  </a:lnTo>
                  <a:lnTo>
                    <a:pt x="0" y="91541"/>
                  </a:lnTo>
                  <a:lnTo>
                    <a:pt x="3378" y="95364"/>
                  </a:lnTo>
                  <a:lnTo>
                    <a:pt x="7543" y="95364"/>
                  </a:lnTo>
                  <a:lnTo>
                    <a:pt x="51485" y="94030"/>
                  </a:lnTo>
                  <a:lnTo>
                    <a:pt x="277456" y="86817"/>
                  </a:lnTo>
                  <a:close/>
                </a:path>
                <a:path w="871220" h="95884">
                  <a:moveTo>
                    <a:pt x="870699" y="12674"/>
                  </a:moveTo>
                  <a:lnTo>
                    <a:pt x="869111" y="3162"/>
                  </a:lnTo>
                  <a:lnTo>
                    <a:pt x="865238" y="0"/>
                  </a:lnTo>
                  <a:lnTo>
                    <a:pt x="861263" y="850"/>
                  </a:lnTo>
                  <a:lnTo>
                    <a:pt x="603910" y="55473"/>
                  </a:lnTo>
                  <a:lnTo>
                    <a:pt x="732536" y="37096"/>
                  </a:lnTo>
                  <a:lnTo>
                    <a:pt x="821817" y="24282"/>
                  </a:lnTo>
                  <a:lnTo>
                    <a:pt x="864158" y="18084"/>
                  </a:lnTo>
                  <a:lnTo>
                    <a:pt x="868121" y="17221"/>
                  </a:lnTo>
                  <a:lnTo>
                    <a:pt x="870699" y="12674"/>
                  </a:lnTo>
                  <a:close/>
                </a:path>
              </a:pathLst>
            </a:custGeom>
            <a:solidFill>
              <a:srgbClr val="D5B064"/>
            </a:solidFill>
          </p:spPr>
          <p:txBody>
            <a:bodyPr wrap="square" lIns="0" tIns="0" rIns="0" bIns="0" rtlCol="0"/>
            <a:lstStyle/>
            <a:p>
              <a:endParaRPr/>
            </a:p>
          </p:txBody>
        </p:sp>
        <p:pic>
          <p:nvPicPr>
            <p:cNvPr id="25" name="object 25">
              <a:extLst>
                <a:ext uri="{FF2B5EF4-FFF2-40B4-BE49-F238E27FC236}">
                  <a16:creationId xmlns:a16="http://schemas.microsoft.com/office/drawing/2014/main" id="{7E601B1D-2910-D242-42DC-CDB022B49244}"/>
                </a:ext>
              </a:extLst>
            </p:cNvPr>
            <p:cNvPicPr/>
            <p:nvPr/>
          </p:nvPicPr>
          <p:blipFill>
            <a:blip r:embed="rId9" cstate="print"/>
            <a:stretch>
              <a:fillRect/>
            </a:stretch>
          </p:blipFill>
          <p:spPr>
            <a:xfrm>
              <a:off x="8898135" y="501316"/>
              <a:ext cx="260681" cy="99382"/>
            </a:xfrm>
            <a:prstGeom prst="rect">
              <a:avLst/>
            </a:prstGeom>
          </p:spPr>
        </p:pic>
        <p:sp>
          <p:nvSpPr>
            <p:cNvPr id="26" name="object 26">
              <a:extLst>
                <a:ext uri="{FF2B5EF4-FFF2-40B4-BE49-F238E27FC236}">
                  <a16:creationId xmlns:a16="http://schemas.microsoft.com/office/drawing/2014/main" id="{087CB570-6C59-9A8B-CC99-D9DA6B74592D}"/>
                </a:ext>
              </a:extLst>
            </p:cNvPr>
            <p:cNvSpPr/>
            <p:nvPr/>
          </p:nvSpPr>
          <p:spPr>
            <a:xfrm>
              <a:off x="8885928" y="517236"/>
              <a:ext cx="267335" cy="55880"/>
            </a:xfrm>
            <a:custGeom>
              <a:avLst/>
              <a:gdLst/>
              <a:ahLst/>
              <a:cxnLst/>
              <a:rect l="l" t="t" r="r" b="b"/>
              <a:pathLst>
                <a:path w="267334" h="55879">
                  <a:moveTo>
                    <a:pt x="5458" y="55484"/>
                  </a:moveTo>
                  <a:lnTo>
                    <a:pt x="1593" y="52318"/>
                  </a:lnTo>
                  <a:lnTo>
                    <a:pt x="0" y="42801"/>
                  </a:lnTo>
                  <a:lnTo>
                    <a:pt x="2574" y="38252"/>
                  </a:lnTo>
                  <a:lnTo>
                    <a:pt x="6546" y="37400"/>
                  </a:lnTo>
                  <a:lnTo>
                    <a:pt x="48884" y="31196"/>
                  </a:lnTo>
                  <a:lnTo>
                    <a:pt x="138157" y="18380"/>
                  </a:lnTo>
                  <a:lnTo>
                    <a:pt x="266789" y="0"/>
                  </a:lnTo>
                  <a:lnTo>
                    <a:pt x="9430" y="54632"/>
                  </a:lnTo>
                  <a:lnTo>
                    <a:pt x="5458" y="55484"/>
                  </a:lnTo>
                  <a:close/>
                </a:path>
              </a:pathLst>
            </a:custGeom>
            <a:solidFill>
              <a:srgbClr val="D5B064"/>
            </a:solidFill>
          </p:spPr>
          <p:txBody>
            <a:bodyPr wrap="square" lIns="0" tIns="0" rIns="0" bIns="0" rtlCol="0"/>
            <a:lstStyle/>
            <a:p>
              <a:endParaRPr/>
            </a:p>
          </p:txBody>
        </p:sp>
        <p:pic>
          <p:nvPicPr>
            <p:cNvPr id="27" name="object 27">
              <a:extLst>
                <a:ext uri="{FF2B5EF4-FFF2-40B4-BE49-F238E27FC236}">
                  <a16:creationId xmlns:a16="http://schemas.microsoft.com/office/drawing/2014/main" id="{F51EB8B9-F9EC-F13A-44C0-883C3203F6B0}"/>
                </a:ext>
              </a:extLst>
            </p:cNvPr>
            <p:cNvPicPr/>
            <p:nvPr/>
          </p:nvPicPr>
          <p:blipFill>
            <a:blip r:embed="rId10" cstate="print"/>
            <a:stretch>
              <a:fillRect/>
            </a:stretch>
          </p:blipFill>
          <p:spPr>
            <a:xfrm>
              <a:off x="8898135" y="371095"/>
              <a:ext cx="260681" cy="99382"/>
            </a:xfrm>
            <a:prstGeom prst="rect">
              <a:avLst/>
            </a:prstGeom>
          </p:spPr>
        </p:pic>
        <p:sp>
          <p:nvSpPr>
            <p:cNvPr id="28" name="object 28">
              <a:extLst>
                <a:ext uri="{FF2B5EF4-FFF2-40B4-BE49-F238E27FC236}">
                  <a16:creationId xmlns:a16="http://schemas.microsoft.com/office/drawing/2014/main" id="{C046B798-0F74-2BDC-8939-9F5EC13B27AE}"/>
                </a:ext>
              </a:extLst>
            </p:cNvPr>
            <p:cNvSpPr/>
            <p:nvPr/>
          </p:nvSpPr>
          <p:spPr>
            <a:xfrm>
              <a:off x="8885923" y="399084"/>
              <a:ext cx="552450" cy="840105"/>
            </a:xfrm>
            <a:custGeom>
              <a:avLst/>
              <a:gdLst/>
              <a:ahLst/>
              <a:cxnLst/>
              <a:rect l="l" t="t" r="r" b="b"/>
              <a:pathLst>
                <a:path w="552450" h="840105">
                  <a:moveTo>
                    <a:pt x="266788" y="55473"/>
                  </a:moveTo>
                  <a:lnTo>
                    <a:pt x="9423" y="850"/>
                  </a:lnTo>
                  <a:lnTo>
                    <a:pt x="5461" y="0"/>
                  </a:lnTo>
                  <a:lnTo>
                    <a:pt x="1587" y="3162"/>
                  </a:lnTo>
                  <a:lnTo>
                    <a:pt x="48882" y="24282"/>
                  </a:lnTo>
                  <a:lnTo>
                    <a:pt x="138150" y="37096"/>
                  </a:lnTo>
                  <a:lnTo>
                    <a:pt x="266788" y="55473"/>
                  </a:lnTo>
                  <a:close/>
                </a:path>
                <a:path w="552450" h="840105">
                  <a:moveTo>
                    <a:pt x="373570" y="223824"/>
                  </a:moveTo>
                  <a:lnTo>
                    <a:pt x="361505" y="307581"/>
                  </a:lnTo>
                  <a:lnTo>
                    <a:pt x="334886" y="492125"/>
                  </a:lnTo>
                  <a:lnTo>
                    <a:pt x="308013" y="677405"/>
                  </a:lnTo>
                  <a:lnTo>
                    <a:pt x="295236" y="763346"/>
                  </a:lnTo>
                  <a:lnTo>
                    <a:pt x="293941" y="767257"/>
                  </a:lnTo>
                  <a:lnTo>
                    <a:pt x="296430" y="771359"/>
                  </a:lnTo>
                  <a:lnTo>
                    <a:pt x="305155" y="773671"/>
                  </a:lnTo>
                  <a:lnTo>
                    <a:pt x="309740" y="771436"/>
                  </a:lnTo>
                  <a:lnTo>
                    <a:pt x="311035" y="767537"/>
                  </a:lnTo>
                  <a:lnTo>
                    <a:pt x="321348" y="680935"/>
                  </a:lnTo>
                  <a:lnTo>
                    <a:pt x="342785" y="494220"/>
                  </a:lnTo>
                  <a:lnTo>
                    <a:pt x="363982" y="308229"/>
                  </a:lnTo>
                  <a:lnTo>
                    <a:pt x="373570" y="223824"/>
                  </a:lnTo>
                  <a:close/>
                </a:path>
                <a:path w="552450" h="840105">
                  <a:moveTo>
                    <a:pt x="387832" y="230771"/>
                  </a:moveTo>
                  <a:lnTo>
                    <a:pt x="357466" y="514286"/>
                  </a:lnTo>
                  <a:lnTo>
                    <a:pt x="336384" y="710158"/>
                  </a:lnTo>
                  <a:lnTo>
                    <a:pt x="326377" y="801192"/>
                  </a:lnTo>
                  <a:lnTo>
                    <a:pt x="325412" y="805726"/>
                  </a:lnTo>
                  <a:lnTo>
                    <a:pt x="328980" y="810120"/>
                  </a:lnTo>
                  <a:lnTo>
                    <a:pt x="352742" y="712927"/>
                  </a:lnTo>
                  <a:lnTo>
                    <a:pt x="367157" y="515924"/>
                  </a:lnTo>
                  <a:lnTo>
                    <a:pt x="381393" y="319786"/>
                  </a:lnTo>
                  <a:lnTo>
                    <a:pt x="387832" y="230771"/>
                  </a:lnTo>
                  <a:close/>
                </a:path>
                <a:path w="552450" h="840105">
                  <a:moveTo>
                    <a:pt x="405739" y="236334"/>
                  </a:moveTo>
                  <a:lnTo>
                    <a:pt x="389115" y="511111"/>
                  </a:lnTo>
                  <a:lnTo>
                    <a:pt x="377596" y="700925"/>
                  </a:lnTo>
                  <a:lnTo>
                    <a:pt x="372135" y="789089"/>
                  </a:lnTo>
                  <a:lnTo>
                    <a:pt x="371640" y="793343"/>
                  </a:lnTo>
                  <a:lnTo>
                    <a:pt x="375094" y="797153"/>
                  </a:lnTo>
                  <a:lnTo>
                    <a:pt x="392125" y="702271"/>
                  </a:lnTo>
                  <a:lnTo>
                    <a:pt x="397738" y="511911"/>
                  </a:lnTo>
                  <a:lnTo>
                    <a:pt x="405739" y="236334"/>
                  </a:lnTo>
                  <a:close/>
                </a:path>
                <a:path w="552450" h="840105">
                  <a:moveTo>
                    <a:pt x="432701" y="831278"/>
                  </a:moveTo>
                  <a:lnTo>
                    <a:pt x="431203" y="737908"/>
                  </a:lnTo>
                  <a:lnTo>
                    <a:pt x="423087" y="246570"/>
                  </a:lnTo>
                  <a:lnTo>
                    <a:pt x="414972" y="737908"/>
                  </a:lnTo>
                  <a:lnTo>
                    <a:pt x="413473" y="831278"/>
                  </a:lnTo>
                  <a:lnTo>
                    <a:pt x="413473" y="836028"/>
                  </a:lnTo>
                  <a:lnTo>
                    <a:pt x="417779" y="839876"/>
                  </a:lnTo>
                  <a:lnTo>
                    <a:pt x="428396" y="839876"/>
                  </a:lnTo>
                  <a:lnTo>
                    <a:pt x="432701" y="836028"/>
                  </a:lnTo>
                  <a:lnTo>
                    <a:pt x="432701" y="831278"/>
                  </a:lnTo>
                  <a:close/>
                </a:path>
                <a:path w="552450" h="840105">
                  <a:moveTo>
                    <a:pt x="474535" y="793343"/>
                  </a:moveTo>
                  <a:lnTo>
                    <a:pt x="474040" y="789089"/>
                  </a:lnTo>
                  <a:lnTo>
                    <a:pt x="468579" y="700925"/>
                  </a:lnTo>
                  <a:lnTo>
                    <a:pt x="457047" y="511111"/>
                  </a:lnTo>
                  <a:lnTo>
                    <a:pt x="440436" y="236334"/>
                  </a:lnTo>
                  <a:lnTo>
                    <a:pt x="448437" y="511911"/>
                  </a:lnTo>
                  <a:lnTo>
                    <a:pt x="454050" y="702271"/>
                  </a:lnTo>
                  <a:lnTo>
                    <a:pt x="456819" y="790676"/>
                  </a:lnTo>
                  <a:lnTo>
                    <a:pt x="457301" y="794931"/>
                  </a:lnTo>
                  <a:lnTo>
                    <a:pt x="461556" y="798029"/>
                  </a:lnTo>
                  <a:lnTo>
                    <a:pt x="471068" y="797153"/>
                  </a:lnTo>
                  <a:lnTo>
                    <a:pt x="474535" y="793343"/>
                  </a:lnTo>
                  <a:close/>
                </a:path>
                <a:path w="552450" h="840105">
                  <a:moveTo>
                    <a:pt x="520763" y="805726"/>
                  </a:moveTo>
                  <a:lnTo>
                    <a:pt x="519798" y="801192"/>
                  </a:lnTo>
                  <a:lnTo>
                    <a:pt x="509790" y="710158"/>
                  </a:lnTo>
                  <a:lnTo>
                    <a:pt x="488708" y="514286"/>
                  </a:lnTo>
                  <a:lnTo>
                    <a:pt x="458343" y="230771"/>
                  </a:lnTo>
                  <a:lnTo>
                    <a:pt x="464781" y="319786"/>
                  </a:lnTo>
                  <a:lnTo>
                    <a:pt x="479018" y="515924"/>
                  </a:lnTo>
                  <a:lnTo>
                    <a:pt x="493433" y="712927"/>
                  </a:lnTo>
                  <a:lnTo>
                    <a:pt x="500418" y="804481"/>
                  </a:lnTo>
                  <a:lnTo>
                    <a:pt x="506488" y="811936"/>
                  </a:lnTo>
                  <a:lnTo>
                    <a:pt x="517194" y="810120"/>
                  </a:lnTo>
                  <a:lnTo>
                    <a:pt x="520763" y="805726"/>
                  </a:lnTo>
                  <a:close/>
                </a:path>
                <a:path w="552450" h="840105">
                  <a:moveTo>
                    <a:pt x="552234" y="767257"/>
                  </a:moveTo>
                  <a:lnTo>
                    <a:pt x="538149" y="677405"/>
                  </a:lnTo>
                  <a:lnTo>
                    <a:pt x="511289" y="492125"/>
                  </a:lnTo>
                  <a:lnTo>
                    <a:pt x="484670" y="307581"/>
                  </a:lnTo>
                  <a:lnTo>
                    <a:pt x="472605" y="223824"/>
                  </a:lnTo>
                  <a:lnTo>
                    <a:pt x="482193" y="308229"/>
                  </a:lnTo>
                  <a:lnTo>
                    <a:pt x="503389" y="494220"/>
                  </a:lnTo>
                  <a:lnTo>
                    <a:pt x="524814" y="680935"/>
                  </a:lnTo>
                  <a:lnTo>
                    <a:pt x="535139" y="767537"/>
                  </a:lnTo>
                  <a:lnTo>
                    <a:pt x="541020" y="773671"/>
                  </a:lnTo>
                  <a:lnTo>
                    <a:pt x="549744" y="771359"/>
                  </a:lnTo>
                  <a:lnTo>
                    <a:pt x="552234" y="767257"/>
                  </a:lnTo>
                  <a:close/>
                </a:path>
              </a:pathLst>
            </a:custGeom>
            <a:solidFill>
              <a:srgbClr val="D5B064"/>
            </a:solidFill>
          </p:spPr>
          <p:txBody>
            <a:bodyPr wrap="square" lIns="0" tIns="0" rIns="0" bIns="0" rtlCol="0"/>
            <a:lstStyle/>
            <a:p>
              <a:endParaRPr/>
            </a:p>
          </p:txBody>
        </p:sp>
      </p:grpSp>
      <p:sp>
        <p:nvSpPr>
          <p:cNvPr id="29" name="object 29">
            <a:extLst>
              <a:ext uri="{FF2B5EF4-FFF2-40B4-BE49-F238E27FC236}">
                <a16:creationId xmlns:a16="http://schemas.microsoft.com/office/drawing/2014/main" id="{55345DC3-7D07-8C7C-729E-94E379A44225}"/>
              </a:ext>
            </a:extLst>
          </p:cNvPr>
          <p:cNvSpPr/>
          <p:nvPr/>
        </p:nvSpPr>
        <p:spPr>
          <a:xfrm>
            <a:off x="473735" y="3047618"/>
            <a:ext cx="1571625" cy="771525"/>
          </a:xfrm>
          <a:custGeom>
            <a:avLst/>
            <a:gdLst/>
            <a:ahLst/>
            <a:cxnLst/>
            <a:rect l="l" t="t" r="r" b="b"/>
            <a:pathLst>
              <a:path w="1571625" h="771525">
                <a:moveTo>
                  <a:pt x="915784" y="147396"/>
                </a:moveTo>
                <a:lnTo>
                  <a:pt x="909281" y="128879"/>
                </a:lnTo>
                <a:lnTo>
                  <a:pt x="889774" y="120472"/>
                </a:lnTo>
                <a:lnTo>
                  <a:pt x="812698" y="120472"/>
                </a:lnTo>
                <a:lnTo>
                  <a:pt x="812698" y="26047"/>
                </a:lnTo>
                <a:lnTo>
                  <a:pt x="804291" y="6515"/>
                </a:lnTo>
                <a:lnTo>
                  <a:pt x="785812" y="0"/>
                </a:lnTo>
                <a:lnTo>
                  <a:pt x="767321" y="6515"/>
                </a:lnTo>
                <a:lnTo>
                  <a:pt x="758926" y="26047"/>
                </a:lnTo>
                <a:lnTo>
                  <a:pt x="758926" y="120472"/>
                </a:lnTo>
                <a:lnTo>
                  <a:pt x="681837" y="120472"/>
                </a:lnTo>
                <a:lnTo>
                  <a:pt x="662330" y="128879"/>
                </a:lnTo>
                <a:lnTo>
                  <a:pt x="655828" y="147396"/>
                </a:lnTo>
                <a:lnTo>
                  <a:pt x="662330" y="165912"/>
                </a:lnTo>
                <a:lnTo>
                  <a:pt x="681837" y="174320"/>
                </a:lnTo>
                <a:lnTo>
                  <a:pt x="758926" y="174320"/>
                </a:lnTo>
                <a:lnTo>
                  <a:pt x="758926" y="523506"/>
                </a:lnTo>
                <a:lnTo>
                  <a:pt x="767321" y="543039"/>
                </a:lnTo>
                <a:lnTo>
                  <a:pt x="785812" y="549554"/>
                </a:lnTo>
                <a:lnTo>
                  <a:pt x="804291" y="543039"/>
                </a:lnTo>
                <a:lnTo>
                  <a:pt x="812698" y="523506"/>
                </a:lnTo>
                <a:lnTo>
                  <a:pt x="812698" y="174320"/>
                </a:lnTo>
                <a:lnTo>
                  <a:pt x="889774" y="174320"/>
                </a:lnTo>
                <a:lnTo>
                  <a:pt x="909281" y="165912"/>
                </a:lnTo>
                <a:lnTo>
                  <a:pt x="915784" y="147396"/>
                </a:lnTo>
                <a:close/>
              </a:path>
              <a:path w="1571625" h="771525">
                <a:moveTo>
                  <a:pt x="1571625" y="272148"/>
                </a:moveTo>
                <a:lnTo>
                  <a:pt x="1566405" y="269608"/>
                </a:lnTo>
                <a:lnTo>
                  <a:pt x="1564017" y="268338"/>
                </a:lnTo>
                <a:lnTo>
                  <a:pt x="1518513" y="254368"/>
                </a:lnTo>
                <a:lnTo>
                  <a:pt x="1511871" y="253098"/>
                </a:lnTo>
                <a:lnTo>
                  <a:pt x="1471955" y="245478"/>
                </a:lnTo>
                <a:lnTo>
                  <a:pt x="1424686" y="241668"/>
                </a:lnTo>
                <a:lnTo>
                  <a:pt x="1377048" y="240398"/>
                </a:lnTo>
                <a:lnTo>
                  <a:pt x="1329385" y="241668"/>
                </a:lnTo>
                <a:lnTo>
                  <a:pt x="1282052" y="245478"/>
                </a:lnTo>
                <a:lnTo>
                  <a:pt x="1294307" y="206108"/>
                </a:lnTo>
                <a:lnTo>
                  <a:pt x="1308519" y="168008"/>
                </a:lnTo>
                <a:lnTo>
                  <a:pt x="1324394" y="129908"/>
                </a:lnTo>
                <a:lnTo>
                  <a:pt x="1338745" y="98158"/>
                </a:lnTo>
                <a:lnTo>
                  <a:pt x="1341615" y="91808"/>
                </a:lnTo>
                <a:lnTo>
                  <a:pt x="1343901" y="87998"/>
                </a:lnTo>
                <a:lnTo>
                  <a:pt x="1335151" y="86728"/>
                </a:lnTo>
                <a:lnTo>
                  <a:pt x="1332623" y="86728"/>
                </a:lnTo>
                <a:lnTo>
                  <a:pt x="1283004" y="87998"/>
                </a:lnTo>
                <a:lnTo>
                  <a:pt x="1234046" y="94348"/>
                </a:lnTo>
                <a:lnTo>
                  <a:pt x="1185811" y="105778"/>
                </a:lnTo>
                <a:lnTo>
                  <a:pt x="1138389" y="121018"/>
                </a:lnTo>
                <a:lnTo>
                  <a:pt x="1091857" y="138798"/>
                </a:lnTo>
                <a:lnTo>
                  <a:pt x="1046289" y="157848"/>
                </a:lnTo>
                <a:lnTo>
                  <a:pt x="1038745" y="160388"/>
                </a:lnTo>
                <a:lnTo>
                  <a:pt x="1047978" y="164198"/>
                </a:lnTo>
                <a:lnTo>
                  <a:pt x="1052360" y="162928"/>
                </a:lnTo>
                <a:lnTo>
                  <a:pt x="1104163" y="145148"/>
                </a:lnTo>
                <a:lnTo>
                  <a:pt x="1156144" y="128638"/>
                </a:lnTo>
                <a:lnTo>
                  <a:pt x="1208646" y="113398"/>
                </a:lnTo>
                <a:lnTo>
                  <a:pt x="1261986" y="101968"/>
                </a:lnTo>
                <a:lnTo>
                  <a:pt x="1316469" y="98158"/>
                </a:lnTo>
                <a:lnTo>
                  <a:pt x="1303337" y="128638"/>
                </a:lnTo>
                <a:lnTo>
                  <a:pt x="1291221" y="160388"/>
                </a:lnTo>
                <a:lnTo>
                  <a:pt x="1269657" y="223888"/>
                </a:lnTo>
                <a:lnTo>
                  <a:pt x="1251902" y="292468"/>
                </a:lnTo>
                <a:lnTo>
                  <a:pt x="1241209" y="361048"/>
                </a:lnTo>
                <a:lnTo>
                  <a:pt x="1239012" y="399148"/>
                </a:lnTo>
                <a:lnTo>
                  <a:pt x="1239570" y="435978"/>
                </a:lnTo>
                <a:lnTo>
                  <a:pt x="1242733" y="475348"/>
                </a:lnTo>
                <a:lnTo>
                  <a:pt x="1251864" y="529958"/>
                </a:lnTo>
                <a:lnTo>
                  <a:pt x="1270609" y="579488"/>
                </a:lnTo>
                <a:lnTo>
                  <a:pt x="1221867" y="564248"/>
                </a:lnTo>
                <a:lnTo>
                  <a:pt x="1205458" y="560438"/>
                </a:lnTo>
                <a:lnTo>
                  <a:pt x="1173086" y="555358"/>
                </a:lnTo>
                <a:lnTo>
                  <a:pt x="1140333" y="552818"/>
                </a:lnTo>
                <a:lnTo>
                  <a:pt x="1107452" y="551548"/>
                </a:lnTo>
                <a:lnTo>
                  <a:pt x="1074674" y="554088"/>
                </a:lnTo>
                <a:lnTo>
                  <a:pt x="1014831" y="562978"/>
                </a:lnTo>
                <a:lnTo>
                  <a:pt x="956576" y="579488"/>
                </a:lnTo>
                <a:lnTo>
                  <a:pt x="907161" y="599808"/>
                </a:lnTo>
                <a:lnTo>
                  <a:pt x="860907" y="626478"/>
                </a:lnTo>
                <a:lnTo>
                  <a:pt x="815759" y="668388"/>
                </a:lnTo>
                <a:lnTo>
                  <a:pt x="785812" y="721728"/>
                </a:lnTo>
                <a:lnTo>
                  <a:pt x="772871" y="693788"/>
                </a:lnTo>
                <a:lnTo>
                  <a:pt x="735063" y="645528"/>
                </a:lnTo>
                <a:lnTo>
                  <a:pt x="688098" y="612508"/>
                </a:lnTo>
                <a:lnTo>
                  <a:pt x="640029" y="588378"/>
                </a:lnTo>
                <a:lnTo>
                  <a:pt x="586168" y="570598"/>
                </a:lnTo>
                <a:lnTo>
                  <a:pt x="561682" y="564248"/>
                </a:lnTo>
                <a:lnTo>
                  <a:pt x="556793" y="562978"/>
                </a:lnTo>
                <a:lnTo>
                  <a:pt x="527011" y="557898"/>
                </a:lnTo>
                <a:lnTo>
                  <a:pt x="496951" y="554088"/>
                </a:lnTo>
                <a:lnTo>
                  <a:pt x="464172" y="551548"/>
                </a:lnTo>
                <a:lnTo>
                  <a:pt x="431292" y="552818"/>
                </a:lnTo>
                <a:lnTo>
                  <a:pt x="398538" y="555358"/>
                </a:lnTo>
                <a:lnTo>
                  <a:pt x="366179" y="560438"/>
                </a:lnTo>
                <a:lnTo>
                  <a:pt x="349758" y="564248"/>
                </a:lnTo>
                <a:lnTo>
                  <a:pt x="301015" y="579488"/>
                </a:lnTo>
                <a:lnTo>
                  <a:pt x="308762" y="564248"/>
                </a:lnTo>
                <a:lnTo>
                  <a:pt x="323380" y="512178"/>
                </a:lnTo>
                <a:lnTo>
                  <a:pt x="331927" y="438518"/>
                </a:lnTo>
                <a:lnTo>
                  <a:pt x="332613" y="399148"/>
                </a:lnTo>
                <a:lnTo>
                  <a:pt x="330403" y="361048"/>
                </a:lnTo>
                <a:lnTo>
                  <a:pt x="326021" y="326758"/>
                </a:lnTo>
                <a:lnTo>
                  <a:pt x="319722" y="292468"/>
                </a:lnTo>
                <a:lnTo>
                  <a:pt x="311645" y="258178"/>
                </a:lnTo>
                <a:lnTo>
                  <a:pt x="310210" y="253098"/>
                </a:lnTo>
                <a:lnTo>
                  <a:pt x="308063" y="245478"/>
                </a:lnTo>
                <a:lnTo>
                  <a:pt x="291604" y="192138"/>
                </a:lnTo>
                <a:lnTo>
                  <a:pt x="268287" y="128638"/>
                </a:lnTo>
                <a:lnTo>
                  <a:pt x="255143" y="98158"/>
                </a:lnTo>
                <a:lnTo>
                  <a:pt x="309638" y="101968"/>
                </a:lnTo>
                <a:lnTo>
                  <a:pt x="362966" y="113398"/>
                </a:lnTo>
                <a:lnTo>
                  <a:pt x="415467" y="128638"/>
                </a:lnTo>
                <a:lnTo>
                  <a:pt x="467461" y="145148"/>
                </a:lnTo>
                <a:lnTo>
                  <a:pt x="519264" y="162928"/>
                </a:lnTo>
                <a:lnTo>
                  <a:pt x="523646" y="164198"/>
                </a:lnTo>
                <a:lnTo>
                  <a:pt x="532866" y="160388"/>
                </a:lnTo>
                <a:lnTo>
                  <a:pt x="525335" y="157848"/>
                </a:lnTo>
                <a:lnTo>
                  <a:pt x="479767" y="138798"/>
                </a:lnTo>
                <a:lnTo>
                  <a:pt x="433222" y="121018"/>
                </a:lnTo>
                <a:lnTo>
                  <a:pt x="385800" y="105778"/>
                </a:lnTo>
                <a:lnTo>
                  <a:pt x="337578" y="94348"/>
                </a:lnTo>
                <a:lnTo>
                  <a:pt x="288607" y="87998"/>
                </a:lnTo>
                <a:lnTo>
                  <a:pt x="239001" y="86728"/>
                </a:lnTo>
                <a:lnTo>
                  <a:pt x="236461" y="86728"/>
                </a:lnTo>
                <a:lnTo>
                  <a:pt x="227723" y="87998"/>
                </a:lnTo>
                <a:lnTo>
                  <a:pt x="229997" y="91808"/>
                </a:lnTo>
                <a:lnTo>
                  <a:pt x="247218" y="129908"/>
                </a:lnTo>
                <a:lnTo>
                  <a:pt x="263093" y="168008"/>
                </a:lnTo>
                <a:lnTo>
                  <a:pt x="277317" y="206108"/>
                </a:lnTo>
                <a:lnTo>
                  <a:pt x="289572" y="245478"/>
                </a:lnTo>
                <a:lnTo>
                  <a:pt x="242239" y="241668"/>
                </a:lnTo>
                <a:lnTo>
                  <a:pt x="194576" y="240398"/>
                </a:lnTo>
                <a:lnTo>
                  <a:pt x="146939" y="241668"/>
                </a:lnTo>
                <a:lnTo>
                  <a:pt x="99669" y="245478"/>
                </a:lnTo>
                <a:lnTo>
                  <a:pt x="53098" y="254368"/>
                </a:lnTo>
                <a:lnTo>
                  <a:pt x="7594" y="268338"/>
                </a:lnTo>
                <a:lnTo>
                  <a:pt x="5219" y="269608"/>
                </a:lnTo>
                <a:lnTo>
                  <a:pt x="0" y="272148"/>
                </a:lnTo>
                <a:lnTo>
                  <a:pt x="0" y="275958"/>
                </a:lnTo>
                <a:lnTo>
                  <a:pt x="952" y="277228"/>
                </a:lnTo>
                <a:lnTo>
                  <a:pt x="32981" y="311518"/>
                </a:lnTo>
                <a:lnTo>
                  <a:pt x="63576" y="347078"/>
                </a:lnTo>
                <a:lnTo>
                  <a:pt x="92240" y="385178"/>
                </a:lnTo>
                <a:lnTo>
                  <a:pt x="118529" y="424548"/>
                </a:lnTo>
                <a:lnTo>
                  <a:pt x="141973" y="465188"/>
                </a:lnTo>
                <a:lnTo>
                  <a:pt x="162090" y="507098"/>
                </a:lnTo>
                <a:lnTo>
                  <a:pt x="185585" y="578218"/>
                </a:lnTo>
                <a:lnTo>
                  <a:pt x="199047" y="650608"/>
                </a:lnTo>
                <a:lnTo>
                  <a:pt x="199123" y="651878"/>
                </a:lnTo>
                <a:lnTo>
                  <a:pt x="200888" y="678548"/>
                </a:lnTo>
                <a:lnTo>
                  <a:pt x="191731" y="736968"/>
                </a:lnTo>
                <a:lnTo>
                  <a:pt x="173189" y="767448"/>
                </a:lnTo>
                <a:lnTo>
                  <a:pt x="179451" y="771258"/>
                </a:lnTo>
                <a:lnTo>
                  <a:pt x="192824" y="771258"/>
                </a:lnTo>
                <a:lnTo>
                  <a:pt x="197967" y="769988"/>
                </a:lnTo>
                <a:lnTo>
                  <a:pt x="202463" y="766178"/>
                </a:lnTo>
                <a:lnTo>
                  <a:pt x="221780" y="745858"/>
                </a:lnTo>
                <a:lnTo>
                  <a:pt x="241960" y="726808"/>
                </a:lnTo>
                <a:lnTo>
                  <a:pt x="252653" y="717918"/>
                </a:lnTo>
                <a:lnTo>
                  <a:pt x="263347" y="709028"/>
                </a:lnTo>
                <a:lnTo>
                  <a:pt x="286296" y="692518"/>
                </a:lnTo>
                <a:lnTo>
                  <a:pt x="330149" y="668388"/>
                </a:lnTo>
                <a:lnTo>
                  <a:pt x="376212" y="650608"/>
                </a:lnTo>
                <a:lnTo>
                  <a:pt x="424014" y="636638"/>
                </a:lnTo>
                <a:lnTo>
                  <a:pt x="473100" y="629018"/>
                </a:lnTo>
                <a:lnTo>
                  <a:pt x="523011" y="626478"/>
                </a:lnTo>
                <a:lnTo>
                  <a:pt x="567055" y="629018"/>
                </a:lnTo>
                <a:lnTo>
                  <a:pt x="611746" y="636638"/>
                </a:lnTo>
                <a:lnTo>
                  <a:pt x="654621" y="650608"/>
                </a:lnTo>
                <a:lnTo>
                  <a:pt x="693191" y="672198"/>
                </a:lnTo>
                <a:lnTo>
                  <a:pt x="724954" y="702678"/>
                </a:lnTo>
                <a:lnTo>
                  <a:pt x="725474" y="703948"/>
                </a:lnTo>
                <a:lnTo>
                  <a:pt x="727837" y="702678"/>
                </a:lnTo>
                <a:lnTo>
                  <a:pt x="727252" y="702678"/>
                </a:lnTo>
                <a:lnTo>
                  <a:pt x="705916" y="678548"/>
                </a:lnTo>
                <a:lnTo>
                  <a:pt x="681494" y="659498"/>
                </a:lnTo>
                <a:lnTo>
                  <a:pt x="624624" y="632828"/>
                </a:lnTo>
                <a:lnTo>
                  <a:pt x="572389" y="622668"/>
                </a:lnTo>
                <a:lnTo>
                  <a:pt x="519150" y="618858"/>
                </a:lnTo>
                <a:lnTo>
                  <a:pt x="488886" y="618858"/>
                </a:lnTo>
                <a:lnTo>
                  <a:pt x="428663" y="625208"/>
                </a:lnTo>
                <a:lnTo>
                  <a:pt x="367334" y="640448"/>
                </a:lnTo>
                <a:lnTo>
                  <a:pt x="305993" y="664578"/>
                </a:lnTo>
                <a:lnTo>
                  <a:pt x="248412" y="697598"/>
                </a:lnTo>
                <a:lnTo>
                  <a:pt x="221119" y="717918"/>
                </a:lnTo>
                <a:lnTo>
                  <a:pt x="223469" y="700138"/>
                </a:lnTo>
                <a:lnTo>
                  <a:pt x="223558" y="697598"/>
                </a:lnTo>
                <a:lnTo>
                  <a:pt x="224002" y="684898"/>
                </a:lnTo>
                <a:lnTo>
                  <a:pt x="223926" y="678548"/>
                </a:lnTo>
                <a:lnTo>
                  <a:pt x="214731" y="609968"/>
                </a:lnTo>
                <a:lnTo>
                  <a:pt x="194538" y="536308"/>
                </a:lnTo>
                <a:lnTo>
                  <a:pt x="180568" y="500748"/>
                </a:lnTo>
                <a:lnTo>
                  <a:pt x="148729" y="438518"/>
                </a:lnTo>
                <a:lnTo>
                  <a:pt x="110642" y="380098"/>
                </a:lnTo>
                <a:lnTo>
                  <a:pt x="70205" y="326758"/>
                </a:lnTo>
                <a:lnTo>
                  <a:pt x="26708" y="274688"/>
                </a:lnTo>
                <a:lnTo>
                  <a:pt x="78638" y="261988"/>
                </a:lnTo>
                <a:lnTo>
                  <a:pt x="131432" y="255638"/>
                </a:lnTo>
                <a:lnTo>
                  <a:pt x="184785" y="253098"/>
                </a:lnTo>
                <a:lnTo>
                  <a:pt x="238366" y="253098"/>
                </a:lnTo>
                <a:lnTo>
                  <a:pt x="291858" y="254368"/>
                </a:lnTo>
                <a:lnTo>
                  <a:pt x="303834" y="307708"/>
                </a:lnTo>
                <a:lnTo>
                  <a:pt x="310870" y="361048"/>
                </a:lnTo>
                <a:lnTo>
                  <a:pt x="312356" y="399148"/>
                </a:lnTo>
                <a:lnTo>
                  <a:pt x="311111" y="435978"/>
                </a:lnTo>
                <a:lnTo>
                  <a:pt x="301015" y="509638"/>
                </a:lnTo>
                <a:lnTo>
                  <a:pt x="282854" y="564248"/>
                </a:lnTo>
                <a:lnTo>
                  <a:pt x="245275" y="608698"/>
                </a:lnTo>
                <a:lnTo>
                  <a:pt x="239890" y="612508"/>
                </a:lnTo>
                <a:lnTo>
                  <a:pt x="244843" y="617588"/>
                </a:lnTo>
                <a:lnTo>
                  <a:pt x="254800" y="621398"/>
                </a:lnTo>
                <a:lnTo>
                  <a:pt x="262623" y="622668"/>
                </a:lnTo>
                <a:lnTo>
                  <a:pt x="268414" y="618858"/>
                </a:lnTo>
                <a:lnTo>
                  <a:pt x="293090" y="606158"/>
                </a:lnTo>
                <a:lnTo>
                  <a:pt x="344068" y="584568"/>
                </a:lnTo>
                <a:lnTo>
                  <a:pt x="420077" y="566788"/>
                </a:lnTo>
                <a:lnTo>
                  <a:pt x="469569" y="564248"/>
                </a:lnTo>
                <a:lnTo>
                  <a:pt x="518998" y="566788"/>
                </a:lnTo>
                <a:lnTo>
                  <a:pt x="567994" y="574408"/>
                </a:lnTo>
                <a:lnTo>
                  <a:pt x="616204" y="588378"/>
                </a:lnTo>
                <a:lnTo>
                  <a:pt x="657377" y="603618"/>
                </a:lnTo>
                <a:lnTo>
                  <a:pt x="697534" y="625208"/>
                </a:lnTo>
                <a:lnTo>
                  <a:pt x="733882" y="651878"/>
                </a:lnTo>
                <a:lnTo>
                  <a:pt x="763651" y="684898"/>
                </a:lnTo>
                <a:lnTo>
                  <a:pt x="784072" y="724268"/>
                </a:lnTo>
                <a:lnTo>
                  <a:pt x="787552" y="724268"/>
                </a:lnTo>
                <a:lnTo>
                  <a:pt x="788873" y="721728"/>
                </a:lnTo>
                <a:lnTo>
                  <a:pt x="807961" y="684898"/>
                </a:lnTo>
                <a:lnTo>
                  <a:pt x="837730" y="651878"/>
                </a:lnTo>
                <a:lnTo>
                  <a:pt x="874090" y="625208"/>
                </a:lnTo>
                <a:lnTo>
                  <a:pt x="914247" y="603618"/>
                </a:lnTo>
                <a:lnTo>
                  <a:pt x="955421" y="588378"/>
                </a:lnTo>
                <a:lnTo>
                  <a:pt x="1003630" y="574408"/>
                </a:lnTo>
                <a:lnTo>
                  <a:pt x="1052626" y="566788"/>
                </a:lnTo>
                <a:lnTo>
                  <a:pt x="1102055" y="564248"/>
                </a:lnTo>
                <a:lnTo>
                  <a:pt x="1151547" y="566788"/>
                </a:lnTo>
                <a:lnTo>
                  <a:pt x="1200746" y="575678"/>
                </a:lnTo>
                <a:lnTo>
                  <a:pt x="1253388" y="594728"/>
                </a:lnTo>
                <a:lnTo>
                  <a:pt x="1303197" y="618858"/>
                </a:lnTo>
                <a:lnTo>
                  <a:pt x="1309001" y="622668"/>
                </a:lnTo>
                <a:lnTo>
                  <a:pt x="1316812" y="621398"/>
                </a:lnTo>
                <a:lnTo>
                  <a:pt x="1326781" y="617588"/>
                </a:lnTo>
                <a:lnTo>
                  <a:pt x="1331734" y="612508"/>
                </a:lnTo>
                <a:lnTo>
                  <a:pt x="1326349" y="608698"/>
                </a:lnTo>
                <a:lnTo>
                  <a:pt x="1304493" y="588378"/>
                </a:lnTo>
                <a:lnTo>
                  <a:pt x="1298702" y="579488"/>
                </a:lnTo>
                <a:lnTo>
                  <a:pt x="1288770" y="564248"/>
                </a:lnTo>
                <a:lnTo>
                  <a:pt x="1277899" y="537578"/>
                </a:lnTo>
                <a:lnTo>
                  <a:pt x="1270596" y="509638"/>
                </a:lnTo>
                <a:lnTo>
                  <a:pt x="1264323" y="472808"/>
                </a:lnTo>
                <a:lnTo>
                  <a:pt x="1260500" y="435978"/>
                </a:lnTo>
                <a:lnTo>
                  <a:pt x="1259268" y="399148"/>
                </a:lnTo>
                <a:lnTo>
                  <a:pt x="1260754" y="361048"/>
                </a:lnTo>
                <a:lnTo>
                  <a:pt x="1267777" y="307708"/>
                </a:lnTo>
                <a:lnTo>
                  <a:pt x="1279766" y="254368"/>
                </a:lnTo>
                <a:lnTo>
                  <a:pt x="1333258" y="253098"/>
                </a:lnTo>
                <a:lnTo>
                  <a:pt x="1386840" y="253098"/>
                </a:lnTo>
                <a:lnTo>
                  <a:pt x="1440192" y="255638"/>
                </a:lnTo>
                <a:lnTo>
                  <a:pt x="1492986" y="261988"/>
                </a:lnTo>
                <a:lnTo>
                  <a:pt x="1544929" y="274688"/>
                </a:lnTo>
                <a:lnTo>
                  <a:pt x="1522755" y="300088"/>
                </a:lnTo>
                <a:lnTo>
                  <a:pt x="1501419" y="326758"/>
                </a:lnTo>
                <a:lnTo>
                  <a:pt x="1460982" y="380098"/>
                </a:lnTo>
                <a:lnTo>
                  <a:pt x="1422895" y="438518"/>
                </a:lnTo>
                <a:lnTo>
                  <a:pt x="1391056" y="500748"/>
                </a:lnTo>
                <a:lnTo>
                  <a:pt x="1377086" y="536308"/>
                </a:lnTo>
                <a:lnTo>
                  <a:pt x="1365758" y="573138"/>
                </a:lnTo>
                <a:lnTo>
                  <a:pt x="1350365" y="646798"/>
                </a:lnTo>
                <a:lnTo>
                  <a:pt x="1347609" y="684898"/>
                </a:lnTo>
                <a:lnTo>
                  <a:pt x="1348155" y="700138"/>
                </a:lnTo>
                <a:lnTo>
                  <a:pt x="1350505" y="717918"/>
                </a:lnTo>
                <a:lnTo>
                  <a:pt x="1337068" y="707758"/>
                </a:lnTo>
                <a:lnTo>
                  <a:pt x="1294650" y="679818"/>
                </a:lnTo>
                <a:lnTo>
                  <a:pt x="1235392" y="650608"/>
                </a:lnTo>
                <a:lnTo>
                  <a:pt x="1172616" y="631558"/>
                </a:lnTo>
                <a:lnTo>
                  <a:pt x="1148892" y="626478"/>
                </a:lnTo>
                <a:lnTo>
                  <a:pt x="1142961" y="625208"/>
                </a:lnTo>
                <a:lnTo>
                  <a:pt x="1112939" y="621398"/>
                </a:lnTo>
                <a:lnTo>
                  <a:pt x="1082725" y="618858"/>
                </a:lnTo>
                <a:lnTo>
                  <a:pt x="1052461" y="618858"/>
                </a:lnTo>
                <a:lnTo>
                  <a:pt x="999236" y="622668"/>
                </a:lnTo>
                <a:lnTo>
                  <a:pt x="947000" y="632828"/>
                </a:lnTo>
                <a:lnTo>
                  <a:pt x="890117" y="659498"/>
                </a:lnTo>
                <a:lnTo>
                  <a:pt x="844359" y="702678"/>
                </a:lnTo>
                <a:lnTo>
                  <a:pt x="843788" y="702678"/>
                </a:lnTo>
                <a:lnTo>
                  <a:pt x="846150" y="703948"/>
                </a:lnTo>
                <a:lnTo>
                  <a:pt x="846658" y="702678"/>
                </a:lnTo>
                <a:lnTo>
                  <a:pt x="878433" y="672198"/>
                </a:lnTo>
                <a:lnTo>
                  <a:pt x="916990" y="650608"/>
                </a:lnTo>
                <a:lnTo>
                  <a:pt x="959866" y="636638"/>
                </a:lnTo>
                <a:lnTo>
                  <a:pt x="1004570" y="629018"/>
                </a:lnTo>
                <a:lnTo>
                  <a:pt x="1048613" y="626478"/>
                </a:lnTo>
                <a:lnTo>
                  <a:pt x="1098524" y="629018"/>
                </a:lnTo>
                <a:lnTo>
                  <a:pt x="1147610" y="636638"/>
                </a:lnTo>
                <a:lnTo>
                  <a:pt x="1195412" y="650608"/>
                </a:lnTo>
                <a:lnTo>
                  <a:pt x="1241475" y="668388"/>
                </a:lnTo>
                <a:lnTo>
                  <a:pt x="1285341" y="692518"/>
                </a:lnTo>
                <a:lnTo>
                  <a:pt x="1329664" y="726808"/>
                </a:lnTo>
                <a:lnTo>
                  <a:pt x="1369161" y="766178"/>
                </a:lnTo>
                <a:lnTo>
                  <a:pt x="1373644" y="769988"/>
                </a:lnTo>
                <a:lnTo>
                  <a:pt x="1378800" y="771258"/>
                </a:lnTo>
                <a:lnTo>
                  <a:pt x="1392174" y="771258"/>
                </a:lnTo>
                <a:lnTo>
                  <a:pt x="1398422" y="767448"/>
                </a:lnTo>
                <a:lnTo>
                  <a:pt x="1394460" y="762368"/>
                </a:lnTo>
                <a:lnTo>
                  <a:pt x="1379893" y="736968"/>
                </a:lnTo>
                <a:lnTo>
                  <a:pt x="1374825" y="717918"/>
                </a:lnTo>
                <a:lnTo>
                  <a:pt x="1372463" y="709028"/>
                </a:lnTo>
                <a:lnTo>
                  <a:pt x="1372387" y="707758"/>
                </a:lnTo>
                <a:lnTo>
                  <a:pt x="1370660" y="682358"/>
                </a:lnTo>
                <a:lnTo>
                  <a:pt x="1378077" y="615048"/>
                </a:lnTo>
                <a:lnTo>
                  <a:pt x="1396504" y="542658"/>
                </a:lnTo>
                <a:lnTo>
                  <a:pt x="1429651" y="465188"/>
                </a:lnTo>
                <a:lnTo>
                  <a:pt x="1453095" y="424548"/>
                </a:lnTo>
                <a:lnTo>
                  <a:pt x="1479372" y="385178"/>
                </a:lnTo>
                <a:lnTo>
                  <a:pt x="1508048" y="347078"/>
                </a:lnTo>
                <a:lnTo>
                  <a:pt x="1538630" y="311518"/>
                </a:lnTo>
                <a:lnTo>
                  <a:pt x="1570672" y="277228"/>
                </a:lnTo>
                <a:lnTo>
                  <a:pt x="1571625" y="275958"/>
                </a:lnTo>
                <a:lnTo>
                  <a:pt x="1571625" y="272148"/>
                </a:lnTo>
                <a:close/>
              </a:path>
            </a:pathLst>
          </a:custGeom>
          <a:solidFill>
            <a:srgbClr val="231F20"/>
          </a:solidFill>
        </p:spPr>
        <p:txBody>
          <a:bodyPr wrap="square" lIns="0" tIns="0" rIns="0" bIns="0" rtlCol="0"/>
          <a:lstStyle/>
          <a:p>
            <a:endParaRPr/>
          </a:p>
        </p:txBody>
      </p:sp>
      <p:sp>
        <p:nvSpPr>
          <p:cNvPr id="30" name="object 30">
            <a:extLst>
              <a:ext uri="{FF2B5EF4-FFF2-40B4-BE49-F238E27FC236}">
                <a16:creationId xmlns:a16="http://schemas.microsoft.com/office/drawing/2014/main" id="{4227EDD4-1E44-D207-6211-7556DBFEF1AE}"/>
              </a:ext>
            </a:extLst>
          </p:cNvPr>
          <p:cNvSpPr/>
          <p:nvPr/>
        </p:nvSpPr>
        <p:spPr>
          <a:xfrm>
            <a:off x="729679" y="1853338"/>
            <a:ext cx="748665" cy="557530"/>
          </a:xfrm>
          <a:custGeom>
            <a:avLst/>
            <a:gdLst/>
            <a:ahLst/>
            <a:cxnLst/>
            <a:rect l="l" t="t" r="r" b="b"/>
            <a:pathLst>
              <a:path w="748665" h="557530">
                <a:moveTo>
                  <a:pt x="382816" y="557529"/>
                </a:moveTo>
                <a:lnTo>
                  <a:pt x="365806" y="557529"/>
                </a:lnTo>
                <a:lnTo>
                  <a:pt x="357443" y="554989"/>
                </a:lnTo>
                <a:lnTo>
                  <a:pt x="348598" y="552449"/>
                </a:lnTo>
                <a:lnTo>
                  <a:pt x="306876" y="534669"/>
                </a:lnTo>
                <a:lnTo>
                  <a:pt x="258596" y="516889"/>
                </a:lnTo>
                <a:lnTo>
                  <a:pt x="234283" y="509269"/>
                </a:lnTo>
                <a:lnTo>
                  <a:pt x="212215" y="500379"/>
                </a:lnTo>
                <a:lnTo>
                  <a:pt x="176563" y="481329"/>
                </a:lnTo>
                <a:lnTo>
                  <a:pt x="170944" y="466089"/>
                </a:lnTo>
                <a:lnTo>
                  <a:pt x="171073" y="457199"/>
                </a:lnTo>
                <a:lnTo>
                  <a:pt x="171183" y="449579"/>
                </a:lnTo>
                <a:lnTo>
                  <a:pt x="185813" y="369569"/>
                </a:lnTo>
                <a:lnTo>
                  <a:pt x="198356" y="325119"/>
                </a:lnTo>
                <a:lnTo>
                  <a:pt x="222119" y="274319"/>
                </a:lnTo>
                <a:lnTo>
                  <a:pt x="255368" y="251459"/>
                </a:lnTo>
                <a:lnTo>
                  <a:pt x="300996" y="240029"/>
                </a:lnTo>
                <a:lnTo>
                  <a:pt x="316803" y="233679"/>
                </a:lnTo>
                <a:lnTo>
                  <a:pt x="328196" y="224789"/>
                </a:lnTo>
                <a:lnTo>
                  <a:pt x="336442" y="213359"/>
                </a:lnTo>
                <a:lnTo>
                  <a:pt x="339922" y="205739"/>
                </a:lnTo>
                <a:lnTo>
                  <a:pt x="339591" y="199389"/>
                </a:lnTo>
                <a:lnTo>
                  <a:pt x="334227" y="193039"/>
                </a:lnTo>
                <a:lnTo>
                  <a:pt x="322610" y="182879"/>
                </a:lnTo>
                <a:lnTo>
                  <a:pt x="303979" y="163829"/>
                </a:lnTo>
                <a:lnTo>
                  <a:pt x="291350" y="144779"/>
                </a:lnTo>
                <a:lnTo>
                  <a:pt x="284175" y="121919"/>
                </a:lnTo>
                <a:lnTo>
                  <a:pt x="281906" y="96519"/>
                </a:lnTo>
                <a:lnTo>
                  <a:pt x="288193" y="55879"/>
                </a:lnTo>
                <a:lnTo>
                  <a:pt x="306332" y="25399"/>
                </a:lnTo>
                <a:lnTo>
                  <a:pt x="335241" y="6349"/>
                </a:lnTo>
                <a:lnTo>
                  <a:pt x="373838" y="0"/>
                </a:lnTo>
                <a:lnTo>
                  <a:pt x="374784" y="0"/>
                </a:lnTo>
                <a:lnTo>
                  <a:pt x="413381" y="6349"/>
                </a:lnTo>
                <a:lnTo>
                  <a:pt x="442290" y="25399"/>
                </a:lnTo>
                <a:lnTo>
                  <a:pt x="460429" y="55879"/>
                </a:lnTo>
                <a:lnTo>
                  <a:pt x="466716" y="96519"/>
                </a:lnTo>
                <a:lnTo>
                  <a:pt x="464447" y="121919"/>
                </a:lnTo>
                <a:lnTo>
                  <a:pt x="457272" y="144779"/>
                </a:lnTo>
                <a:lnTo>
                  <a:pt x="444643" y="163829"/>
                </a:lnTo>
                <a:lnTo>
                  <a:pt x="426012" y="182879"/>
                </a:lnTo>
                <a:lnTo>
                  <a:pt x="414395" y="193039"/>
                </a:lnTo>
                <a:lnTo>
                  <a:pt x="409031" y="199389"/>
                </a:lnTo>
                <a:lnTo>
                  <a:pt x="431819" y="233679"/>
                </a:lnTo>
                <a:lnTo>
                  <a:pt x="469115" y="245109"/>
                </a:lnTo>
                <a:lnTo>
                  <a:pt x="493254" y="251459"/>
                </a:lnTo>
                <a:lnTo>
                  <a:pt x="511975" y="260349"/>
                </a:lnTo>
                <a:lnTo>
                  <a:pt x="526503" y="274319"/>
                </a:lnTo>
                <a:lnTo>
                  <a:pt x="538062" y="292099"/>
                </a:lnTo>
                <a:lnTo>
                  <a:pt x="541347" y="300989"/>
                </a:lnTo>
                <a:lnTo>
                  <a:pt x="307535" y="300989"/>
                </a:lnTo>
                <a:lnTo>
                  <a:pt x="304914" y="302259"/>
                </a:lnTo>
                <a:lnTo>
                  <a:pt x="268690" y="328929"/>
                </a:lnTo>
                <a:lnTo>
                  <a:pt x="250020" y="365759"/>
                </a:lnTo>
                <a:lnTo>
                  <a:pt x="227944" y="427989"/>
                </a:lnTo>
                <a:lnTo>
                  <a:pt x="224448" y="441959"/>
                </a:lnTo>
                <a:lnTo>
                  <a:pt x="286572" y="481329"/>
                </a:lnTo>
                <a:lnTo>
                  <a:pt x="330857" y="510539"/>
                </a:lnTo>
                <a:lnTo>
                  <a:pt x="374311" y="542289"/>
                </a:lnTo>
                <a:lnTo>
                  <a:pt x="422297" y="542289"/>
                </a:lnTo>
                <a:lnTo>
                  <a:pt x="409498" y="547369"/>
                </a:lnTo>
                <a:lnTo>
                  <a:pt x="400024" y="552449"/>
                </a:lnTo>
                <a:lnTo>
                  <a:pt x="391179" y="554989"/>
                </a:lnTo>
                <a:lnTo>
                  <a:pt x="382816" y="557529"/>
                </a:lnTo>
                <a:close/>
              </a:path>
              <a:path w="748665" h="557530">
                <a:moveTo>
                  <a:pt x="209876" y="246379"/>
                </a:moveTo>
                <a:lnTo>
                  <a:pt x="207117" y="246379"/>
                </a:lnTo>
                <a:lnTo>
                  <a:pt x="202256" y="243839"/>
                </a:lnTo>
                <a:lnTo>
                  <a:pt x="195109" y="241299"/>
                </a:lnTo>
                <a:lnTo>
                  <a:pt x="161677" y="217169"/>
                </a:lnTo>
                <a:lnTo>
                  <a:pt x="152114" y="170179"/>
                </a:lnTo>
                <a:lnTo>
                  <a:pt x="152901" y="161289"/>
                </a:lnTo>
                <a:lnTo>
                  <a:pt x="162843" y="126999"/>
                </a:lnTo>
                <a:lnTo>
                  <a:pt x="166326" y="126999"/>
                </a:lnTo>
                <a:lnTo>
                  <a:pt x="194875" y="160019"/>
                </a:lnTo>
                <a:lnTo>
                  <a:pt x="211264" y="196849"/>
                </a:lnTo>
                <a:lnTo>
                  <a:pt x="211904" y="205739"/>
                </a:lnTo>
                <a:lnTo>
                  <a:pt x="211845" y="229869"/>
                </a:lnTo>
                <a:lnTo>
                  <a:pt x="211236" y="236219"/>
                </a:lnTo>
                <a:lnTo>
                  <a:pt x="211114" y="237489"/>
                </a:lnTo>
                <a:lnTo>
                  <a:pt x="210992" y="238759"/>
                </a:lnTo>
                <a:lnTo>
                  <a:pt x="209876" y="246379"/>
                </a:lnTo>
                <a:close/>
              </a:path>
              <a:path w="748665" h="557530">
                <a:moveTo>
                  <a:pt x="541506" y="246379"/>
                </a:moveTo>
                <a:lnTo>
                  <a:pt x="538746" y="246379"/>
                </a:lnTo>
                <a:lnTo>
                  <a:pt x="537630" y="238759"/>
                </a:lnTo>
                <a:lnTo>
                  <a:pt x="537143" y="233679"/>
                </a:lnTo>
                <a:lnTo>
                  <a:pt x="537021" y="232409"/>
                </a:lnTo>
                <a:lnTo>
                  <a:pt x="536899" y="231139"/>
                </a:lnTo>
                <a:lnTo>
                  <a:pt x="536777" y="229869"/>
                </a:lnTo>
                <a:lnTo>
                  <a:pt x="536718" y="205739"/>
                </a:lnTo>
                <a:lnTo>
                  <a:pt x="537358" y="196849"/>
                </a:lnTo>
                <a:lnTo>
                  <a:pt x="553747" y="160019"/>
                </a:lnTo>
                <a:lnTo>
                  <a:pt x="582296" y="126999"/>
                </a:lnTo>
                <a:lnTo>
                  <a:pt x="585779" y="126999"/>
                </a:lnTo>
                <a:lnTo>
                  <a:pt x="596508" y="170179"/>
                </a:lnTo>
                <a:lnTo>
                  <a:pt x="596450" y="184149"/>
                </a:lnTo>
                <a:lnTo>
                  <a:pt x="583816" y="222249"/>
                </a:lnTo>
                <a:lnTo>
                  <a:pt x="546367" y="243839"/>
                </a:lnTo>
                <a:lnTo>
                  <a:pt x="541506" y="246379"/>
                </a:lnTo>
                <a:close/>
              </a:path>
              <a:path w="748665" h="557530">
                <a:moveTo>
                  <a:pt x="162662" y="336549"/>
                </a:moveTo>
                <a:lnTo>
                  <a:pt x="144704" y="336549"/>
                </a:lnTo>
                <a:lnTo>
                  <a:pt x="124754" y="334009"/>
                </a:lnTo>
                <a:lnTo>
                  <a:pt x="89358" y="314959"/>
                </a:lnTo>
                <a:lnTo>
                  <a:pt x="69471" y="278129"/>
                </a:lnTo>
                <a:lnTo>
                  <a:pt x="62840" y="246379"/>
                </a:lnTo>
                <a:lnTo>
                  <a:pt x="62943" y="229869"/>
                </a:lnTo>
                <a:lnTo>
                  <a:pt x="63309" y="228599"/>
                </a:lnTo>
                <a:lnTo>
                  <a:pt x="63460" y="228599"/>
                </a:lnTo>
                <a:lnTo>
                  <a:pt x="63993" y="226059"/>
                </a:lnTo>
                <a:lnTo>
                  <a:pt x="64451" y="226059"/>
                </a:lnTo>
                <a:lnTo>
                  <a:pt x="65635" y="224789"/>
                </a:lnTo>
                <a:lnTo>
                  <a:pt x="67236" y="224789"/>
                </a:lnTo>
                <a:lnTo>
                  <a:pt x="76517" y="228599"/>
                </a:lnTo>
                <a:lnTo>
                  <a:pt x="93582" y="238759"/>
                </a:lnTo>
                <a:lnTo>
                  <a:pt x="111354" y="248919"/>
                </a:lnTo>
                <a:lnTo>
                  <a:pt x="140092" y="275589"/>
                </a:lnTo>
                <a:lnTo>
                  <a:pt x="157902" y="317499"/>
                </a:lnTo>
                <a:lnTo>
                  <a:pt x="160773" y="327659"/>
                </a:lnTo>
                <a:lnTo>
                  <a:pt x="162662" y="336549"/>
                </a:lnTo>
                <a:close/>
              </a:path>
              <a:path w="748665" h="557530">
                <a:moveTo>
                  <a:pt x="603918" y="336549"/>
                </a:moveTo>
                <a:lnTo>
                  <a:pt x="585960" y="336549"/>
                </a:lnTo>
                <a:lnTo>
                  <a:pt x="587849" y="327659"/>
                </a:lnTo>
                <a:lnTo>
                  <a:pt x="604345" y="283209"/>
                </a:lnTo>
                <a:lnTo>
                  <a:pt x="637268" y="248919"/>
                </a:lnTo>
                <a:lnTo>
                  <a:pt x="655041" y="238759"/>
                </a:lnTo>
                <a:lnTo>
                  <a:pt x="672105" y="228599"/>
                </a:lnTo>
                <a:lnTo>
                  <a:pt x="681386" y="224789"/>
                </a:lnTo>
                <a:lnTo>
                  <a:pt x="682986" y="224789"/>
                </a:lnTo>
                <a:lnTo>
                  <a:pt x="684171" y="226059"/>
                </a:lnTo>
                <a:lnTo>
                  <a:pt x="684629" y="226059"/>
                </a:lnTo>
                <a:lnTo>
                  <a:pt x="685161" y="228599"/>
                </a:lnTo>
                <a:lnTo>
                  <a:pt x="685313" y="228599"/>
                </a:lnTo>
                <a:lnTo>
                  <a:pt x="685572" y="229869"/>
                </a:lnTo>
                <a:lnTo>
                  <a:pt x="685768" y="231139"/>
                </a:lnTo>
                <a:lnTo>
                  <a:pt x="685782" y="246379"/>
                </a:lnTo>
                <a:lnTo>
                  <a:pt x="684463" y="256539"/>
                </a:lnTo>
                <a:lnTo>
                  <a:pt x="667045" y="304799"/>
                </a:lnTo>
                <a:lnTo>
                  <a:pt x="632103" y="332739"/>
                </a:lnTo>
                <a:lnTo>
                  <a:pt x="623868" y="334009"/>
                </a:lnTo>
                <a:lnTo>
                  <a:pt x="603918" y="336549"/>
                </a:lnTo>
                <a:close/>
              </a:path>
              <a:path w="748665" h="557530">
                <a:moveTo>
                  <a:pt x="374311" y="334009"/>
                </a:moveTo>
                <a:lnTo>
                  <a:pt x="361194" y="321309"/>
                </a:lnTo>
                <a:lnTo>
                  <a:pt x="347196" y="311149"/>
                </a:lnTo>
                <a:lnTo>
                  <a:pt x="331410" y="303529"/>
                </a:lnTo>
                <a:lnTo>
                  <a:pt x="312931" y="300989"/>
                </a:lnTo>
                <a:lnTo>
                  <a:pt x="541347" y="300989"/>
                </a:lnTo>
                <a:lnTo>
                  <a:pt x="541817" y="302259"/>
                </a:lnTo>
                <a:lnTo>
                  <a:pt x="423059" y="302259"/>
                </a:lnTo>
                <a:lnTo>
                  <a:pt x="404938" y="308609"/>
                </a:lnTo>
                <a:lnTo>
                  <a:pt x="388853" y="320039"/>
                </a:lnTo>
                <a:lnTo>
                  <a:pt x="374311" y="334009"/>
                </a:lnTo>
                <a:close/>
              </a:path>
              <a:path w="748665" h="557530">
                <a:moveTo>
                  <a:pt x="422297" y="542289"/>
                </a:moveTo>
                <a:lnTo>
                  <a:pt x="374311" y="542289"/>
                </a:lnTo>
                <a:lnTo>
                  <a:pt x="417720" y="510539"/>
                </a:lnTo>
                <a:lnTo>
                  <a:pt x="462054" y="481329"/>
                </a:lnTo>
                <a:lnTo>
                  <a:pt x="524174" y="441959"/>
                </a:lnTo>
                <a:lnTo>
                  <a:pt x="520678" y="427989"/>
                </a:lnTo>
                <a:lnTo>
                  <a:pt x="498602" y="365759"/>
                </a:lnTo>
                <a:lnTo>
                  <a:pt x="479932" y="328929"/>
                </a:lnTo>
                <a:lnTo>
                  <a:pt x="443708" y="302259"/>
                </a:lnTo>
                <a:lnTo>
                  <a:pt x="541817" y="302259"/>
                </a:lnTo>
                <a:lnTo>
                  <a:pt x="562809" y="369569"/>
                </a:lnTo>
                <a:lnTo>
                  <a:pt x="572823" y="415289"/>
                </a:lnTo>
                <a:lnTo>
                  <a:pt x="577678" y="466089"/>
                </a:lnTo>
                <a:lnTo>
                  <a:pt x="576236" y="474979"/>
                </a:lnTo>
                <a:lnTo>
                  <a:pt x="536407" y="500379"/>
                </a:lnTo>
                <a:lnTo>
                  <a:pt x="490026" y="516889"/>
                </a:lnTo>
                <a:lnTo>
                  <a:pt x="465203" y="525779"/>
                </a:lnTo>
                <a:lnTo>
                  <a:pt x="441746" y="534669"/>
                </a:lnTo>
                <a:lnTo>
                  <a:pt x="422297" y="542289"/>
                </a:lnTo>
                <a:close/>
              </a:path>
              <a:path w="748665" h="557530">
                <a:moveTo>
                  <a:pt x="374311" y="515619"/>
                </a:moveTo>
                <a:lnTo>
                  <a:pt x="370028" y="513079"/>
                </a:lnTo>
                <a:lnTo>
                  <a:pt x="364532" y="502919"/>
                </a:lnTo>
                <a:lnTo>
                  <a:pt x="355326" y="487679"/>
                </a:lnTo>
                <a:lnTo>
                  <a:pt x="341558" y="471169"/>
                </a:lnTo>
                <a:lnTo>
                  <a:pt x="324731" y="453389"/>
                </a:lnTo>
                <a:lnTo>
                  <a:pt x="306345" y="438149"/>
                </a:lnTo>
                <a:lnTo>
                  <a:pt x="286094" y="421639"/>
                </a:lnTo>
                <a:lnTo>
                  <a:pt x="273435" y="407669"/>
                </a:lnTo>
                <a:lnTo>
                  <a:pt x="266909" y="393699"/>
                </a:lnTo>
                <a:lnTo>
                  <a:pt x="265058" y="380999"/>
                </a:lnTo>
                <a:lnTo>
                  <a:pt x="269411" y="360679"/>
                </a:lnTo>
                <a:lnTo>
                  <a:pt x="281080" y="344169"/>
                </a:lnTo>
                <a:lnTo>
                  <a:pt x="297981" y="332739"/>
                </a:lnTo>
                <a:lnTo>
                  <a:pt x="318030" y="327659"/>
                </a:lnTo>
                <a:lnTo>
                  <a:pt x="320917" y="327659"/>
                </a:lnTo>
                <a:lnTo>
                  <a:pt x="323834" y="328929"/>
                </a:lnTo>
                <a:lnTo>
                  <a:pt x="326757" y="328929"/>
                </a:lnTo>
                <a:lnTo>
                  <a:pt x="344274" y="336549"/>
                </a:lnTo>
                <a:lnTo>
                  <a:pt x="356568" y="350519"/>
                </a:lnTo>
                <a:lnTo>
                  <a:pt x="365845" y="365759"/>
                </a:lnTo>
                <a:lnTo>
                  <a:pt x="374311" y="383539"/>
                </a:lnTo>
                <a:lnTo>
                  <a:pt x="483194" y="383539"/>
                </a:lnTo>
                <a:lnTo>
                  <a:pt x="481713" y="393699"/>
                </a:lnTo>
                <a:lnTo>
                  <a:pt x="475187" y="407669"/>
                </a:lnTo>
                <a:lnTo>
                  <a:pt x="462528" y="421639"/>
                </a:lnTo>
                <a:lnTo>
                  <a:pt x="442277" y="438149"/>
                </a:lnTo>
                <a:lnTo>
                  <a:pt x="423891" y="453389"/>
                </a:lnTo>
                <a:lnTo>
                  <a:pt x="407064" y="471169"/>
                </a:lnTo>
                <a:lnTo>
                  <a:pt x="393296" y="487679"/>
                </a:lnTo>
                <a:lnTo>
                  <a:pt x="384090" y="502919"/>
                </a:lnTo>
                <a:lnTo>
                  <a:pt x="378594" y="513079"/>
                </a:lnTo>
                <a:lnTo>
                  <a:pt x="374311" y="515619"/>
                </a:lnTo>
                <a:close/>
              </a:path>
              <a:path w="748665" h="557530">
                <a:moveTo>
                  <a:pt x="483194" y="383539"/>
                </a:moveTo>
                <a:lnTo>
                  <a:pt x="374311" y="383539"/>
                </a:lnTo>
                <a:lnTo>
                  <a:pt x="382724" y="365759"/>
                </a:lnTo>
                <a:lnTo>
                  <a:pt x="391933" y="349249"/>
                </a:lnTo>
                <a:lnTo>
                  <a:pt x="404220" y="336549"/>
                </a:lnTo>
                <a:lnTo>
                  <a:pt x="421865" y="328929"/>
                </a:lnTo>
                <a:lnTo>
                  <a:pt x="424788" y="328929"/>
                </a:lnTo>
                <a:lnTo>
                  <a:pt x="427705" y="327659"/>
                </a:lnTo>
                <a:lnTo>
                  <a:pt x="430592" y="327659"/>
                </a:lnTo>
                <a:lnTo>
                  <a:pt x="450641" y="332739"/>
                </a:lnTo>
                <a:lnTo>
                  <a:pt x="467542" y="344169"/>
                </a:lnTo>
                <a:lnTo>
                  <a:pt x="479211" y="360679"/>
                </a:lnTo>
                <a:lnTo>
                  <a:pt x="483564" y="380999"/>
                </a:lnTo>
                <a:lnTo>
                  <a:pt x="483194" y="383539"/>
                </a:lnTo>
                <a:close/>
              </a:path>
              <a:path w="748665" h="557530">
                <a:moveTo>
                  <a:pt x="95056" y="457199"/>
                </a:moveTo>
                <a:lnTo>
                  <a:pt x="79625" y="457199"/>
                </a:lnTo>
                <a:lnTo>
                  <a:pt x="73418" y="454659"/>
                </a:lnTo>
                <a:lnTo>
                  <a:pt x="60262" y="449579"/>
                </a:lnTo>
                <a:lnTo>
                  <a:pt x="25656" y="417829"/>
                </a:lnTo>
                <a:lnTo>
                  <a:pt x="3207" y="377189"/>
                </a:lnTo>
                <a:lnTo>
                  <a:pt x="0" y="368299"/>
                </a:lnTo>
                <a:lnTo>
                  <a:pt x="118" y="364489"/>
                </a:lnTo>
                <a:lnTo>
                  <a:pt x="4050" y="363219"/>
                </a:lnTo>
                <a:lnTo>
                  <a:pt x="5144" y="363219"/>
                </a:lnTo>
                <a:lnTo>
                  <a:pt x="59783" y="372109"/>
                </a:lnTo>
                <a:lnTo>
                  <a:pt x="98507" y="389889"/>
                </a:lnTo>
                <a:lnTo>
                  <a:pt x="113656" y="403859"/>
                </a:lnTo>
                <a:lnTo>
                  <a:pt x="123235" y="414019"/>
                </a:lnTo>
                <a:lnTo>
                  <a:pt x="132352" y="425449"/>
                </a:lnTo>
                <a:lnTo>
                  <a:pt x="139221" y="435609"/>
                </a:lnTo>
                <a:lnTo>
                  <a:pt x="144417" y="443229"/>
                </a:lnTo>
                <a:lnTo>
                  <a:pt x="141370" y="445769"/>
                </a:lnTo>
                <a:lnTo>
                  <a:pt x="135408" y="448309"/>
                </a:lnTo>
                <a:lnTo>
                  <a:pt x="125966" y="450849"/>
                </a:lnTo>
                <a:lnTo>
                  <a:pt x="104316" y="455929"/>
                </a:lnTo>
                <a:lnTo>
                  <a:pt x="95056" y="457199"/>
                </a:lnTo>
                <a:close/>
              </a:path>
              <a:path w="748665" h="557530">
                <a:moveTo>
                  <a:pt x="668997" y="457199"/>
                </a:moveTo>
                <a:lnTo>
                  <a:pt x="653566" y="457199"/>
                </a:lnTo>
                <a:lnTo>
                  <a:pt x="644306" y="455929"/>
                </a:lnTo>
                <a:lnTo>
                  <a:pt x="622656" y="450849"/>
                </a:lnTo>
                <a:lnTo>
                  <a:pt x="613214" y="448309"/>
                </a:lnTo>
                <a:lnTo>
                  <a:pt x="607252" y="445769"/>
                </a:lnTo>
                <a:lnTo>
                  <a:pt x="604205" y="443229"/>
                </a:lnTo>
                <a:lnTo>
                  <a:pt x="609401" y="435609"/>
                </a:lnTo>
                <a:lnTo>
                  <a:pt x="616270" y="425449"/>
                </a:lnTo>
                <a:lnTo>
                  <a:pt x="625387" y="414019"/>
                </a:lnTo>
                <a:lnTo>
                  <a:pt x="634966" y="403859"/>
                </a:lnTo>
                <a:lnTo>
                  <a:pt x="643222" y="394969"/>
                </a:lnTo>
                <a:lnTo>
                  <a:pt x="688839" y="372109"/>
                </a:lnTo>
                <a:lnTo>
                  <a:pt x="730220" y="364489"/>
                </a:lnTo>
                <a:lnTo>
                  <a:pt x="743478" y="363219"/>
                </a:lnTo>
                <a:lnTo>
                  <a:pt x="744834" y="363219"/>
                </a:lnTo>
                <a:lnTo>
                  <a:pt x="748504" y="364489"/>
                </a:lnTo>
                <a:lnTo>
                  <a:pt x="748622" y="368299"/>
                </a:lnTo>
                <a:lnTo>
                  <a:pt x="745414" y="377189"/>
                </a:lnTo>
                <a:lnTo>
                  <a:pt x="722966" y="417829"/>
                </a:lnTo>
                <a:lnTo>
                  <a:pt x="688360" y="449579"/>
                </a:lnTo>
                <a:lnTo>
                  <a:pt x="675204" y="454659"/>
                </a:lnTo>
                <a:lnTo>
                  <a:pt x="668997" y="457199"/>
                </a:lnTo>
                <a:close/>
              </a:path>
            </a:pathLst>
          </a:custGeom>
          <a:solidFill>
            <a:srgbClr val="000000"/>
          </a:solidFill>
        </p:spPr>
        <p:txBody>
          <a:bodyPr wrap="square" lIns="0" tIns="0" rIns="0" bIns="0" rtlCol="0"/>
          <a:lstStyle/>
          <a:p>
            <a:endParaRPr/>
          </a:p>
        </p:txBody>
      </p:sp>
      <p:pic>
        <p:nvPicPr>
          <p:cNvPr id="31" name="object 31">
            <a:extLst>
              <a:ext uri="{FF2B5EF4-FFF2-40B4-BE49-F238E27FC236}">
                <a16:creationId xmlns:a16="http://schemas.microsoft.com/office/drawing/2014/main" id="{7A693F5E-8CBD-6303-0C4C-EA88CF08D1BC}"/>
              </a:ext>
            </a:extLst>
          </p:cNvPr>
          <p:cNvPicPr/>
          <p:nvPr/>
        </p:nvPicPr>
        <p:blipFill>
          <a:blip r:embed="rId11" cstate="print"/>
          <a:stretch>
            <a:fillRect/>
          </a:stretch>
        </p:blipFill>
        <p:spPr>
          <a:xfrm>
            <a:off x="11341233" y="5638834"/>
            <a:ext cx="609488" cy="1112520"/>
          </a:xfrm>
          <a:prstGeom prst="rect">
            <a:avLst/>
          </a:prstGeom>
        </p:spPr>
      </p:pic>
      <p:sp>
        <p:nvSpPr>
          <p:cNvPr id="32" name="object 32">
            <a:extLst>
              <a:ext uri="{FF2B5EF4-FFF2-40B4-BE49-F238E27FC236}">
                <a16:creationId xmlns:a16="http://schemas.microsoft.com/office/drawing/2014/main" id="{4A433415-3E73-E2BF-F979-EE5D83807F1D}"/>
              </a:ext>
            </a:extLst>
          </p:cNvPr>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20" dirty="0"/>
              <a:t>PASCUA</a:t>
            </a:r>
          </a:p>
        </p:txBody>
      </p:sp>
      <p:sp>
        <p:nvSpPr>
          <p:cNvPr id="35" name="object 33">
            <a:extLst>
              <a:ext uri="{FF2B5EF4-FFF2-40B4-BE49-F238E27FC236}">
                <a16:creationId xmlns:a16="http://schemas.microsoft.com/office/drawing/2014/main" id="{D1408F6B-887B-0A00-88A5-883DB02002BC}"/>
              </a:ext>
            </a:extLst>
          </p:cNvPr>
          <p:cNvSpPr txBox="1"/>
          <p:nvPr/>
        </p:nvSpPr>
        <p:spPr>
          <a:xfrm>
            <a:off x="1140184" y="326745"/>
            <a:ext cx="3008406" cy="679673"/>
          </a:xfrm>
          <a:prstGeom prst="rect">
            <a:avLst/>
          </a:prstGeom>
        </p:spPr>
        <p:txBody>
          <a:bodyPr vert="horz" wrap="square" lIns="0" tIns="55880" rIns="0" bIns="0" rtlCol="0">
            <a:spAutoFit/>
          </a:bodyPr>
          <a:lstStyle/>
          <a:p>
            <a:pPr marL="280035">
              <a:lnSpc>
                <a:spcPct val="100000"/>
              </a:lnSpc>
              <a:spcBef>
                <a:spcPts val="440"/>
              </a:spcBef>
            </a:pPr>
            <a:r>
              <a:rPr lang="es-ES" sz="1900" spc="-195" dirty="0">
                <a:latin typeface="Arial Black"/>
                <a:cs typeface="Arial Black"/>
              </a:rPr>
              <a:t>LUNES 26/05/25</a:t>
            </a:r>
            <a:endParaRPr sz="1900" dirty="0">
              <a:latin typeface="Arial Black"/>
              <a:cs typeface="Arial Black"/>
            </a:endParaRPr>
          </a:p>
          <a:p>
            <a:pPr marL="12700">
              <a:lnSpc>
                <a:spcPct val="100000"/>
              </a:lnSpc>
              <a:spcBef>
                <a:spcPts val="345"/>
              </a:spcBef>
            </a:pPr>
            <a:r>
              <a:rPr lang="es-ES" sz="1900" spc="-125" dirty="0">
                <a:latin typeface="Arial Black"/>
                <a:cs typeface="Arial Black"/>
              </a:rPr>
              <a:t>6</a:t>
            </a:r>
            <a:r>
              <a:rPr sz="1900" spc="-125" dirty="0">
                <a:latin typeface="Arial Black"/>
                <a:cs typeface="Arial Black"/>
              </a:rPr>
              <a:t>ª</a:t>
            </a:r>
            <a:r>
              <a:rPr sz="1900" spc="-130" dirty="0">
                <a:latin typeface="Arial Black"/>
                <a:cs typeface="Arial Black"/>
              </a:rPr>
              <a:t> </a:t>
            </a:r>
            <a:r>
              <a:rPr sz="1900" spc="-100" dirty="0" err="1">
                <a:latin typeface="Arial Black"/>
                <a:cs typeface="Arial Black"/>
              </a:rPr>
              <a:t>semana</a:t>
            </a:r>
            <a:r>
              <a:rPr lang="es-ES" sz="1900" spc="-100" dirty="0">
                <a:latin typeface="Arial Black"/>
                <a:cs typeface="Arial Black"/>
              </a:rPr>
              <a:t> ESO</a:t>
            </a:r>
            <a:endParaRPr sz="1900" dirty="0">
              <a:latin typeface="Arial Black"/>
              <a:cs typeface="Arial Black"/>
            </a:endParaRPr>
          </a:p>
        </p:txBody>
      </p:sp>
      <p:sp>
        <p:nvSpPr>
          <p:cNvPr id="37" name="CuadroTexto 36">
            <a:extLst>
              <a:ext uri="{FF2B5EF4-FFF2-40B4-BE49-F238E27FC236}">
                <a16:creationId xmlns:a16="http://schemas.microsoft.com/office/drawing/2014/main" id="{F8DDC19A-A9E7-321A-54B3-50AF6D61129E}"/>
              </a:ext>
            </a:extLst>
          </p:cNvPr>
          <p:cNvSpPr txBox="1"/>
          <p:nvPr/>
        </p:nvSpPr>
        <p:spPr>
          <a:xfrm>
            <a:off x="2620809" y="2348733"/>
            <a:ext cx="8685553" cy="3241913"/>
          </a:xfrm>
          <a:prstGeom prst="rect">
            <a:avLst/>
          </a:prstGeom>
          <a:noFill/>
        </p:spPr>
        <p:txBody>
          <a:bodyPr wrap="square">
            <a:spAutoFit/>
          </a:bodyPr>
          <a:lstStyle/>
          <a:p>
            <a:pPr algn="l">
              <a:spcAft>
                <a:spcPts val="750"/>
              </a:spcAft>
              <a:buNone/>
            </a:pPr>
            <a:r>
              <a:rPr lang="es-ES" b="0" i="0" dirty="0">
                <a:solidFill>
                  <a:srgbClr val="111820"/>
                </a:solidFill>
                <a:effectLst/>
                <a:latin typeface="OpenSLight"/>
              </a:rPr>
              <a:t>Lectura del santo evangelio según san Juan 15, 26 — 16, 4a</a:t>
            </a:r>
          </a:p>
          <a:p>
            <a:pPr algn="l">
              <a:buNone/>
            </a:pPr>
            <a:r>
              <a:rPr lang="es-ES" b="0" i="0" dirty="0">
                <a:solidFill>
                  <a:srgbClr val="000000"/>
                </a:solidFill>
                <a:effectLst/>
                <a:latin typeface="Verdana" panose="020B0604030504040204" pitchFamily="34" charset="0"/>
              </a:rPr>
              <a:t>En aquel tiempo, dijo Jesús a sus discípulos:</a:t>
            </a:r>
          </a:p>
          <a:p>
            <a:pPr algn="l">
              <a:buNone/>
            </a:pPr>
            <a:r>
              <a:rPr lang="es-ES" b="0" i="0" dirty="0">
                <a:solidFill>
                  <a:srgbClr val="000000"/>
                </a:solidFill>
                <a:effectLst/>
                <a:latin typeface="Verdana" panose="020B0604030504040204" pitchFamily="34" charset="0"/>
              </a:rPr>
              <a:t>«Cuando venga el Paráclito, que os enviaré desde el Padre, el Espíritu de la verdad, que procede del Padre, él dará testimonio de mí; y también vosotros daréis testimonio, porque desde el principio estáis conmigo.</a:t>
            </a:r>
          </a:p>
          <a:p>
            <a:pPr algn="l">
              <a:buNone/>
            </a:pPr>
            <a:r>
              <a:rPr lang="es-ES" b="0" i="0" dirty="0">
                <a:solidFill>
                  <a:srgbClr val="000000"/>
                </a:solidFill>
                <a:effectLst/>
                <a:latin typeface="Verdana" panose="020B0604030504040204" pitchFamily="34" charset="0"/>
              </a:rPr>
              <a:t>Os he hablado de esto, para que no os escandalicéis. Os excomulgarán de la sinagoga; más aún, llegará incluso una hora cuando el que os dé muerte pensará que da culto a Dios. Y esto lo harán porque no han conocido ni al Padre ni a mí.</a:t>
            </a:r>
          </a:p>
          <a:p>
            <a:pPr algn="l"/>
            <a:r>
              <a:rPr lang="es-ES" b="0" i="0" dirty="0">
                <a:solidFill>
                  <a:srgbClr val="000000"/>
                </a:solidFill>
                <a:effectLst/>
                <a:latin typeface="Verdana" panose="020B0604030504040204" pitchFamily="34" charset="0"/>
              </a:rPr>
              <a:t>Os he hablado de esto para que, cuando llegue la hora, os acordéis de que yo os lo había dicho».</a:t>
            </a:r>
          </a:p>
        </p:txBody>
      </p:sp>
    </p:spTree>
    <p:extLst>
      <p:ext uri="{BB962C8B-B14F-4D97-AF65-F5344CB8AC3E}">
        <p14:creationId xmlns:p14="http://schemas.microsoft.com/office/powerpoint/2010/main" val="2151651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C6ED7-94B3-DDD6-9979-E977BB0DE0C3}"/>
            </a:ext>
          </a:extLst>
        </p:cNvPr>
        <p:cNvGrpSpPr/>
        <p:nvPr/>
      </p:nvGrpSpPr>
      <p:grpSpPr>
        <a:xfrm>
          <a:off x="0" y="0"/>
          <a:ext cx="0" cy="0"/>
          <a:chOff x="0" y="0"/>
          <a:chExt cx="0" cy="0"/>
        </a:xfrm>
      </p:grpSpPr>
      <p:pic>
        <p:nvPicPr>
          <p:cNvPr id="2" name="object 2">
            <a:extLst>
              <a:ext uri="{FF2B5EF4-FFF2-40B4-BE49-F238E27FC236}">
                <a16:creationId xmlns:a16="http://schemas.microsoft.com/office/drawing/2014/main" id="{D8F409F2-1057-1CD4-BC06-B45811EDED02}"/>
              </a:ext>
            </a:extLst>
          </p:cNvPr>
          <p:cNvPicPr/>
          <p:nvPr/>
        </p:nvPicPr>
        <p:blipFill>
          <a:blip r:embed="rId2" cstate="print"/>
          <a:stretch>
            <a:fillRect/>
          </a:stretch>
        </p:blipFill>
        <p:spPr>
          <a:xfrm>
            <a:off x="330281" y="5214392"/>
            <a:ext cx="1942896" cy="1643607"/>
          </a:xfrm>
          <a:prstGeom prst="rect">
            <a:avLst/>
          </a:prstGeom>
        </p:spPr>
      </p:pic>
      <p:sp>
        <p:nvSpPr>
          <p:cNvPr id="9" name="object 9">
            <a:extLst>
              <a:ext uri="{FF2B5EF4-FFF2-40B4-BE49-F238E27FC236}">
                <a16:creationId xmlns:a16="http://schemas.microsoft.com/office/drawing/2014/main" id="{88F4C63B-44F3-59CF-855D-8EA2AB5249E0}"/>
              </a:ext>
            </a:extLst>
          </p:cNvPr>
          <p:cNvSpPr/>
          <p:nvPr/>
        </p:nvSpPr>
        <p:spPr>
          <a:xfrm>
            <a:off x="319904" y="4224519"/>
            <a:ext cx="1880235" cy="678180"/>
          </a:xfrm>
          <a:custGeom>
            <a:avLst/>
            <a:gdLst/>
            <a:ahLst/>
            <a:cxnLst/>
            <a:rect l="l" t="t" r="r" b="b"/>
            <a:pathLst>
              <a:path w="1880235" h="678179">
                <a:moveTo>
                  <a:pt x="1641898" y="677804"/>
                </a:moveTo>
                <a:lnTo>
                  <a:pt x="0" y="677804"/>
                </a:lnTo>
                <a:lnTo>
                  <a:pt x="0" y="0"/>
                </a:lnTo>
                <a:lnTo>
                  <a:pt x="1641898" y="0"/>
                </a:lnTo>
                <a:lnTo>
                  <a:pt x="1879701" y="338902"/>
                </a:lnTo>
                <a:lnTo>
                  <a:pt x="1641898" y="677804"/>
                </a:lnTo>
                <a:close/>
              </a:path>
            </a:pathLst>
          </a:custGeom>
          <a:solidFill>
            <a:srgbClr val="FFFBAF"/>
          </a:solidFill>
        </p:spPr>
        <p:txBody>
          <a:bodyPr wrap="square" lIns="0" tIns="0" rIns="0" bIns="0" rtlCol="0"/>
          <a:lstStyle/>
          <a:p>
            <a:endParaRPr/>
          </a:p>
        </p:txBody>
      </p:sp>
      <p:sp>
        <p:nvSpPr>
          <p:cNvPr id="10" name="object 10">
            <a:extLst>
              <a:ext uri="{FF2B5EF4-FFF2-40B4-BE49-F238E27FC236}">
                <a16:creationId xmlns:a16="http://schemas.microsoft.com/office/drawing/2014/main" id="{819F3D49-958C-E701-4654-A4618BFBDC47}"/>
              </a:ext>
            </a:extLst>
          </p:cNvPr>
          <p:cNvSpPr txBox="1"/>
          <p:nvPr/>
        </p:nvSpPr>
        <p:spPr>
          <a:xfrm>
            <a:off x="538162" y="4274684"/>
            <a:ext cx="1243330" cy="577850"/>
          </a:xfrm>
          <a:prstGeom prst="rect">
            <a:avLst/>
          </a:prstGeom>
        </p:spPr>
        <p:txBody>
          <a:bodyPr vert="horz" wrap="square" lIns="0" tIns="12700" rIns="0" bIns="0" rtlCol="0">
            <a:spAutoFit/>
          </a:bodyPr>
          <a:lstStyle/>
          <a:p>
            <a:pPr marL="141605" marR="5080" indent="-129539">
              <a:lnSpc>
                <a:spcPct val="113300"/>
              </a:lnSpc>
              <a:spcBef>
                <a:spcPts val="100"/>
              </a:spcBef>
            </a:pPr>
            <a:r>
              <a:rPr sz="1600" spc="-95" dirty="0">
                <a:latin typeface="Arial Black"/>
                <a:cs typeface="Arial Black"/>
              </a:rPr>
              <a:t>3.ORACIÓN/ </a:t>
            </a:r>
            <a:r>
              <a:rPr sz="1600" spc="-10" dirty="0">
                <a:latin typeface="Arial Black"/>
                <a:cs typeface="Arial Black"/>
              </a:rPr>
              <a:t>CANCIÓN</a:t>
            </a:r>
            <a:endParaRPr sz="1600" dirty="0">
              <a:latin typeface="Arial Black"/>
              <a:cs typeface="Arial Black"/>
            </a:endParaRPr>
          </a:p>
        </p:txBody>
      </p:sp>
      <p:sp>
        <p:nvSpPr>
          <p:cNvPr id="11" name="object 11">
            <a:extLst>
              <a:ext uri="{FF2B5EF4-FFF2-40B4-BE49-F238E27FC236}">
                <a16:creationId xmlns:a16="http://schemas.microsoft.com/office/drawing/2014/main" id="{6C498EDB-56B9-3F58-14D7-14D0D1F91FA2}"/>
              </a:ext>
            </a:extLst>
          </p:cNvPr>
          <p:cNvSpPr/>
          <p:nvPr/>
        </p:nvSpPr>
        <p:spPr>
          <a:xfrm>
            <a:off x="2486705" y="5699674"/>
            <a:ext cx="8396605" cy="996950"/>
          </a:xfrm>
          <a:custGeom>
            <a:avLst/>
            <a:gdLst/>
            <a:ahLst/>
            <a:cxnLst/>
            <a:rect l="l" t="t" r="r" b="b"/>
            <a:pathLst>
              <a:path w="8396605" h="996950">
                <a:moveTo>
                  <a:pt x="8073886" y="996495"/>
                </a:moveTo>
                <a:lnTo>
                  <a:pt x="323850" y="996495"/>
                </a:lnTo>
                <a:lnTo>
                  <a:pt x="272882" y="992460"/>
                </a:lnTo>
                <a:lnTo>
                  <a:pt x="223629" y="980598"/>
                </a:lnTo>
                <a:lnTo>
                  <a:pt x="176960" y="961267"/>
                </a:lnTo>
                <a:lnTo>
                  <a:pt x="133745" y="934828"/>
                </a:lnTo>
                <a:lnTo>
                  <a:pt x="94853" y="901641"/>
                </a:lnTo>
                <a:lnTo>
                  <a:pt x="61666" y="862750"/>
                </a:lnTo>
                <a:lnTo>
                  <a:pt x="35228" y="819534"/>
                </a:lnTo>
                <a:lnTo>
                  <a:pt x="15897" y="772865"/>
                </a:lnTo>
                <a:lnTo>
                  <a:pt x="4034" y="723612"/>
                </a:lnTo>
                <a:lnTo>
                  <a:pt x="0" y="672645"/>
                </a:lnTo>
                <a:lnTo>
                  <a:pt x="0" y="323850"/>
                </a:lnTo>
                <a:lnTo>
                  <a:pt x="4034" y="272883"/>
                </a:lnTo>
                <a:lnTo>
                  <a:pt x="15897" y="223629"/>
                </a:lnTo>
                <a:lnTo>
                  <a:pt x="35228" y="176960"/>
                </a:lnTo>
                <a:lnTo>
                  <a:pt x="61666" y="133745"/>
                </a:lnTo>
                <a:lnTo>
                  <a:pt x="94853" y="94853"/>
                </a:lnTo>
                <a:lnTo>
                  <a:pt x="133745" y="61666"/>
                </a:lnTo>
                <a:lnTo>
                  <a:pt x="176960" y="35228"/>
                </a:lnTo>
                <a:lnTo>
                  <a:pt x="223629" y="15897"/>
                </a:lnTo>
                <a:lnTo>
                  <a:pt x="272882" y="4034"/>
                </a:lnTo>
                <a:lnTo>
                  <a:pt x="323850" y="0"/>
                </a:lnTo>
                <a:lnTo>
                  <a:pt x="8073886" y="0"/>
                </a:lnTo>
                <a:lnTo>
                  <a:pt x="8124853" y="4034"/>
                </a:lnTo>
                <a:lnTo>
                  <a:pt x="8174106" y="15897"/>
                </a:lnTo>
                <a:lnTo>
                  <a:pt x="8220775" y="35228"/>
                </a:lnTo>
                <a:lnTo>
                  <a:pt x="8263990" y="61666"/>
                </a:lnTo>
                <a:lnTo>
                  <a:pt x="8302882" y="94853"/>
                </a:lnTo>
                <a:lnTo>
                  <a:pt x="8336068" y="133745"/>
                </a:lnTo>
                <a:lnTo>
                  <a:pt x="8362507" y="176960"/>
                </a:lnTo>
                <a:lnTo>
                  <a:pt x="8381839" y="223629"/>
                </a:lnTo>
                <a:lnTo>
                  <a:pt x="8393701" y="272883"/>
                </a:lnTo>
                <a:lnTo>
                  <a:pt x="8396251" y="305097"/>
                </a:lnTo>
                <a:lnTo>
                  <a:pt x="8396251" y="691398"/>
                </a:lnTo>
                <a:lnTo>
                  <a:pt x="8381839" y="772865"/>
                </a:lnTo>
                <a:lnTo>
                  <a:pt x="8362507" y="819534"/>
                </a:lnTo>
                <a:lnTo>
                  <a:pt x="8336068" y="862750"/>
                </a:lnTo>
                <a:lnTo>
                  <a:pt x="8302882" y="901641"/>
                </a:lnTo>
                <a:lnTo>
                  <a:pt x="8263990" y="934828"/>
                </a:lnTo>
                <a:lnTo>
                  <a:pt x="8220775" y="961267"/>
                </a:lnTo>
                <a:lnTo>
                  <a:pt x="8174106" y="980598"/>
                </a:lnTo>
                <a:lnTo>
                  <a:pt x="8124853" y="992460"/>
                </a:lnTo>
                <a:lnTo>
                  <a:pt x="8073886" y="996495"/>
                </a:lnTo>
                <a:close/>
              </a:path>
            </a:pathLst>
          </a:custGeom>
          <a:solidFill>
            <a:srgbClr val="FFFBAF"/>
          </a:solidFill>
        </p:spPr>
        <p:txBody>
          <a:bodyPr wrap="square" lIns="0" tIns="0" rIns="0" bIns="0" rtlCol="0"/>
          <a:lstStyle/>
          <a:p>
            <a:r>
              <a:rPr lang="es-ES" dirty="0"/>
              <a:t>Nos comprometemos a ser testigos de Jesús, y esto se muestra a través de nuestra alegría. A la confianza que tenemos en él y que nos mantiene alegres y serenos. Nos comprometemos a detectar necesidades de otros y ofrecer nuestro apoyo, contribuyendo a su consuelo. </a:t>
            </a:r>
            <a:endParaRPr dirty="0"/>
          </a:p>
        </p:txBody>
      </p:sp>
      <p:pic>
        <p:nvPicPr>
          <p:cNvPr id="12" name="object 12">
            <a:extLst>
              <a:ext uri="{FF2B5EF4-FFF2-40B4-BE49-F238E27FC236}">
                <a16:creationId xmlns:a16="http://schemas.microsoft.com/office/drawing/2014/main" id="{B9D27DBD-D953-FA06-5264-EF99325176E7}"/>
              </a:ext>
            </a:extLst>
          </p:cNvPr>
          <p:cNvPicPr/>
          <p:nvPr/>
        </p:nvPicPr>
        <p:blipFill>
          <a:blip r:embed="rId3" cstate="print"/>
          <a:stretch>
            <a:fillRect/>
          </a:stretch>
        </p:blipFill>
        <p:spPr>
          <a:xfrm>
            <a:off x="0" y="19411"/>
            <a:ext cx="1076324" cy="1209674"/>
          </a:xfrm>
          <a:prstGeom prst="rect">
            <a:avLst/>
          </a:prstGeom>
        </p:spPr>
      </p:pic>
      <p:grpSp>
        <p:nvGrpSpPr>
          <p:cNvPr id="13" name="object 13">
            <a:extLst>
              <a:ext uri="{FF2B5EF4-FFF2-40B4-BE49-F238E27FC236}">
                <a16:creationId xmlns:a16="http://schemas.microsoft.com/office/drawing/2014/main" id="{F2293F1A-7171-A689-8B0E-3AA17009202C}"/>
              </a:ext>
            </a:extLst>
          </p:cNvPr>
          <p:cNvGrpSpPr/>
          <p:nvPr/>
        </p:nvGrpSpPr>
        <p:grpSpPr>
          <a:xfrm>
            <a:off x="8861407" y="48331"/>
            <a:ext cx="3263900" cy="1229360"/>
            <a:chOff x="8861407" y="48331"/>
            <a:chExt cx="3263900" cy="1229360"/>
          </a:xfrm>
        </p:grpSpPr>
        <p:pic>
          <p:nvPicPr>
            <p:cNvPr id="14" name="object 14">
              <a:extLst>
                <a:ext uri="{FF2B5EF4-FFF2-40B4-BE49-F238E27FC236}">
                  <a16:creationId xmlns:a16="http://schemas.microsoft.com/office/drawing/2014/main" id="{B66ABB85-78C2-8B6C-6709-8663901C8D06}"/>
                </a:ext>
              </a:extLst>
            </p:cNvPr>
            <p:cNvPicPr/>
            <p:nvPr/>
          </p:nvPicPr>
          <p:blipFill>
            <a:blip r:embed="rId4" cstate="print"/>
            <a:stretch>
              <a:fillRect/>
            </a:stretch>
          </p:blipFill>
          <p:spPr>
            <a:xfrm>
              <a:off x="11162821" y="96127"/>
              <a:ext cx="962024" cy="1181099"/>
            </a:xfrm>
            <a:prstGeom prst="rect">
              <a:avLst/>
            </a:prstGeom>
          </p:spPr>
        </p:pic>
        <p:pic>
          <p:nvPicPr>
            <p:cNvPr id="15" name="object 15">
              <a:extLst>
                <a:ext uri="{FF2B5EF4-FFF2-40B4-BE49-F238E27FC236}">
                  <a16:creationId xmlns:a16="http://schemas.microsoft.com/office/drawing/2014/main" id="{F2D4CB77-0E7B-D1BB-0B7F-027238D0B851}"/>
                </a:ext>
              </a:extLst>
            </p:cNvPr>
            <p:cNvPicPr/>
            <p:nvPr/>
          </p:nvPicPr>
          <p:blipFill>
            <a:blip r:embed="rId5" cstate="print"/>
            <a:stretch>
              <a:fillRect/>
            </a:stretch>
          </p:blipFill>
          <p:spPr>
            <a:xfrm>
              <a:off x="9187414" y="370847"/>
              <a:ext cx="239339" cy="201533"/>
            </a:xfrm>
            <a:prstGeom prst="rect">
              <a:avLst/>
            </a:prstGeom>
          </p:spPr>
        </p:pic>
        <p:sp>
          <p:nvSpPr>
            <p:cNvPr id="16" name="object 16">
              <a:extLst>
                <a:ext uri="{FF2B5EF4-FFF2-40B4-BE49-F238E27FC236}">
                  <a16:creationId xmlns:a16="http://schemas.microsoft.com/office/drawing/2014/main" id="{61D6F137-6474-5E43-1198-0EC3F2C7A33E}"/>
                </a:ext>
              </a:extLst>
            </p:cNvPr>
            <p:cNvSpPr/>
            <p:nvPr/>
          </p:nvSpPr>
          <p:spPr>
            <a:xfrm>
              <a:off x="9300518" y="48331"/>
              <a:ext cx="17145" cy="279400"/>
            </a:xfrm>
            <a:custGeom>
              <a:avLst/>
              <a:gdLst/>
              <a:ahLst/>
              <a:cxnLst/>
              <a:rect l="l" t="t" r="r" b="b"/>
              <a:pathLst>
                <a:path w="17145" h="279400">
                  <a:moveTo>
                    <a:pt x="8497" y="279012"/>
                  </a:moveTo>
                  <a:lnTo>
                    <a:pt x="4248" y="144872"/>
                  </a:lnTo>
                  <a:lnTo>
                    <a:pt x="1327" y="51767"/>
                  </a:lnTo>
                  <a:lnTo>
                    <a:pt x="0" y="7589"/>
                  </a:lnTo>
                  <a:lnTo>
                    <a:pt x="0" y="3397"/>
                  </a:lnTo>
                  <a:lnTo>
                    <a:pt x="3804" y="0"/>
                  </a:lnTo>
                  <a:lnTo>
                    <a:pt x="13191" y="0"/>
                  </a:lnTo>
                  <a:lnTo>
                    <a:pt x="16995" y="3397"/>
                  </a:lnTo>
                  <a:lnTo>
                    <a:pt x="16995" y="7589"/>
                  </a:lnTo>
                  <a:lnTo>
                    <a:pt x="15668" y="51767"/>
                  </a:lnTo>
                  <a:lnTo>
                    <a:pt x="8497" y="279012"/>
                  </a:lnTo>
                  <a:close/>
                </a:path>
              </a:pathLst>
            </a:custGeom>
            <a:solidFill>
              <a:srgbClr val="D5B064"/>
            </a:solidFill>
          </p:spPr>
          <p:txBody>
            <a:bodyPr wrap="square" lIns="0" tIns="0" rIns="0" bIns="0" rtlCol="0"/>
            <a:lstStyle/>
            <a:p>
              <a:endParaRPr/>
            </a:p>
          </p:txBody>
        </p:sp>
        <p:pic>
          <p:nvPicPr>
            <p:cNvPr id="17" name="object 17">
              <a:extLst>
                <a:ext uri="{FF2B5EF4-FFF2-40B4-BE49-F238E27FC236}">
                  <a16:creationId xmlns:a16="http://schemas.microsoft.com/office/drawing/2014/main" id="{CC2B0392-3E5F-78B9-ECA2-0F22BC127CFD}"/>
                </a:ext>
              </a:extLst>
            </p:cNvPr>
            <p:cNvPicPr/>
            <p:nvPr/>
          </p:nvPicPr>
          <p:blipFill>
            <a:blip r:embed="rId6" cstate="print"/>
            <a:stretch>
              <a:fillRect/>
            </a:stretch>
          </p:blipFill>
          <p:spPr>
            <a:xfrm>
              <a:off x="9324349" y="85266"/>
              <a:ext cx="98825" cy="262149"/>
            </a:xfrm>
            <a:prstGeom prst="rect">
              <a:avLst/>
            </a:prstGeom>
          </p:spPr>
        </p:pic>
        <p:sp>
          <p:nvSpPr>
            <p:cNvPr id="18" name="object 18">
              <a:extLst>
                <a:ext uri="{FF2B5EF4-FFF2-40B4-BE49-F238E27FC236}">
                  <a16:creationId xmlns:a16="http://schemas.microsoft.com/office/drawing/2014/main" id="{EBA56DD8-2505-E097-3E2F-C69F78E0E7F1}"/>
                </a:ext>
              </a:extLst>
            </p:cNvPr>
            <p:cNvSpPr/>
            <p:nvPr/>
          </p:nvSpPr>
          <p:spPr>
            <a:xfrm>
              <a:off x="9340180" y="72990"/>
              <a:ext cx="55244" cy="268605"/>
            </a:xfrm>
            <a:custGeom>
              <a:avLst/>
              <a:gdLst/>
              <a:ahLst/>
              <a:cxnLst/>
              <a:rect l="l" t="t" r="r" b="b"/>
              <a:pathLst>
                <a:path w="55245" h="268605">
                  <a:moveTo>
                    <a:pt x="0" y="268291"/>
                  </a:moveTo>
                  <a:lnTo>
                    <a:pt x="18277" y="138935"/>
                  </a:lnTo>
                  <a:lnTo>
                    <a:pt x="31022" y="49160"/>
                  </a:lnTo>
                  <a:lnTo>
                    <a:pt x="37190" y="6583"/>
                  </a:lnTo>
                  <a:lnTo>
                    <a:pt x="42561" y="0"/>
                  </a:lnTo>
                  <a:lnTo>
                    <a:pt x="52025" y="1602"/>
                  </a:lnTo>
                  <a:lnTo>
                    <a:pt x="55174" y="5489"/>
                  </a:lnTo>
                  <a:lnTo>
                    <a:pt x="54326" y="9483"/>
                  </a:lnTo>
                  <a:lnTo>
                    <a:pt x="0" y="268291"/>
                  </a:lnTo>
                  <a:close/>
                </a:path>
              </a:pathLst>
            </a:custGeom>
            <a:solidFill>
              <a:srgbClr val="D5B064"/>
            </a:solidFill>
          </p:spPr>
          <p:txBody>
            <a:bodyPr wrap="square" lIns="0" tIns="0" rIns="0" bIns="0" rtlCol="0"/>
            <a:lstStyle/>
            <a:p>
              <a:endParaRPr/>
            </a:p>
          </p:txBody>
        </p:sp>
        <p:pic>
          <p:nvPicPr>
            <p:cNvPr id="19" name="object 19">
              <a:extLst>
                <a:ext uri="{FF2B5EF4-FFF2-40B4-BE49-F238E27FC236}">
                  <a16:creationId xmlns:a16="http://schemas.microsoft.com/office/drawing/2014/main" id="{39945C1D-0E22-B1BC-D5F6-1DD0A6DA6914}"/>
                </a:ext>
              </a:extLst>
            </p:cNvPr>
            <p:cNvPicPr/>
            <p:nvPr/>
          </p:nvPicPr>
          <p:blipFill>
            <a:blip r:embed="rId7" cstate="print"/>
            <a:stretch>
              <a:fillRect/>
            </a:stretch>
          </p:blipFill>
          <p:spPr>
            <a:xfrm>
              <a:off x="9194857" y="85266"/>
              <a:ext cx="98825" cy="262149"/>
            </a:xfrm>
            <a:prstGeom prst="rect">
              <a:avLst/>
            </a:prstGeom>
          </p:spPr>
        </p:pic>
        <p:sp>
          <p:nvSpPr>
            <p:cNvPr id="20" name="object 20">
              <a:extLst>
                <a:ext uri="{FF2B5EF4-FFF2-40B4-BE49-F238E27FC236}">
                  <a16:creationId xmlns:a16="http://schemas.microsoft.com/office/drawing/2014/main" id="{6D7BF2A6-BEA7-B523-0C21-866EA5C0F349}"/>
                </a:ext>
              </a:extLst>
            </p:cNvPr>
            <p:cNvSpPr/>
            <p:nvPr/>
          </p:nvSpPr>
          <p:spPr>
            <a:xfrm>
              <a:off x="9222676" y="72999"/>
              <a:ext cx="534035" cy="421640"/>
            </a:xfrm>
            <a:custGeom>
              <a:avLst/>
              <a:gdLst/>
              <a:ahLst/>
              <a:cxnLst/>
              <a:rect l="l" t="t" r="r" b="b"/>
              <a:pathLst>
                <a:path w="534034" h="421640">
                  <a:moveTo>
                    <a:pt x="55168" y="268287"/>
                  </a:moveTo>
                  <a:lnTo>
                    <a:pt x="36893" y="138938"/>
                  </a:lnTo>
                  <a:lnTo>
                    <a:pt x="24142" y="49161"/>
                  </a:lnTo>
                  <a:lnTo>
                    <a:pt x="17983" y="6578"/>
                  </a:lnTo>
                  <a:lnTo>
                    <a:pt x="12611" y="0"/>
                  </a:lnTo>
                  <a:lnTo>
                    <a:pt x="3149" y="1600"/>
                  </a:lnTo>
                  <a:lnTo>
                    <a:pt x="0" y="5486"/>
                  </a:lnTo>
                  <a:lnTo>
                    <a:pt x="838" y="9486"/>
                  </a:lnTo>
                  <a:lnTo>
                    <a:pt x="55168" y="268287"/>
                  </a:lnTo>
                  <a:close/>
                </a:path>
                <a:path w="534034" h="421640">
                  <a:moveTo>
                    <a:pt x="533946" y="408178"/>
                  </a:moveTo>
                  <a:lnTo>
                    <a:pt x="530567" y="404355"/>
                  </a:lnTo>
                  <a:lnTo>
                    <a:pt x="526389" y="404355"/>
                  </a:lnTo>
                  <a:lnTo>
                    <a:pt x="482460" y="405688"/>
                  </a:lnTo>
                  <a:lnTo>
                    <a:pt x="389877" y="408635"/>
                  </a:lnTo>
                  <a:lnTo>
                    <a:pt x="256489" y="412902"/>
                  </a:lnTo>
                  <a:lnTo>
                    <a:pt x="482460" y="420116"/>
                  </a:lnTo>
                  <a:lnTo>
                    <a:pt x="526389" y="421449"/>
                  </a:lnTo>
                  <a:lnTo>
                    <a:pt x="530567" y="421449"/>
                  </a:lnTo>
                  <a:lnTo>
                    <a:pt x="533946" y="417626"/>
                  </a:lnTo>
                  <a:lnTo>
                    <a:pt x="533946" y="408178"/>
                  </a:lnTo>
                  <a:close/>
                </a:path>
              </a:pathLst>
            </a:custGeom>
            <a:solidFill>
              <a:srgbClr val="D5B064"/>
            </a:solidFill>
          </p:spPr>
          <p:txBody>
            <a:bodyPr wrap="square" lIns="0" tIns="0" rIns="0" bIns="0" rtlCol="0"/>
            <a:lstStyle/>
            <a:p>
              <a:endParaRPr/>
            </a:p>
          </p:txBody>
        </p:sp>
        <p:pic>
          <p:nvPicPr>
            <p:cNvPr id="21" name="object 21">
              <a:extLst>
                <a:ext uri="{FF2B5EF4-FFF2-40B4-BE49-F238E27FC236}">
                  <a16:creationId xmlns:a16="http://schemas.microsoft.com/office/drawing/2014/main" id="{C10479F8-6B26-C6F1-6681-300526C23153}"/>
                </a:ext>
              </a:extLst>
            </p:cNvPr>
            <p:cNvPicPr/>
            <p:nvPr/>
          </p:nvPicPr>
          <p:blipFill>
            <a:blip r:embed="rId8" cstate="print"/>
            <a:stretch>
              <a:fillRect/>
            </a:stretch>
          </p:blipFill>
          <p:spPr>
            <a:xfrm>
              <a:off x="9459215" y="501316"/>
              <a:ext cx="260681" cy="99382"/>
            </a:xfrm>
            <a:prstGeom prst="rect">
              <a:avLst/>
            </a:prstGeom>
          </p:spPr>
        </p:pic>
        <p:sp>
          <p:nvSpPr>
            <p:cNvPr id="22" name="object 22">
              <a:extLst>
                <a:ext uri="{FF2B5EF4-FFF2-40B4-BE49-F238E27FC236}">
                  <a16:creationId xmlns:a16="http://schemas.microsoft.com/office/drawing/2014/main" id="{638B91B5-F3F7-7B3E-1668-7C4A564EBAA8}"/>
                </a:ext>
              </a:extLst>
            </p:cNvPr>
            <p:cNvSpPr/>
            <p:nvPr/>
          </p:nvSpPr>
          <p:spPr>
            <a:xfrm>
              <a:off x="9465315" y="517236"/>
              <a:ext cx="267335" cy="55880"/>
            </a:xfrm>
            <a:custGeom>
              <a:avLst/>
              <a:gdLst/>
              <a:ahLst/>
              <a:cxnLst/>
              <a:rect l="l" t="t" r="r" b="b"/>
              <a:pathLst>
                <a:path w="267334" h="55879">
                  <a:moveTo>
                    <a:pt x="261330" y="55484"/>
                  </a:moveTo>
                  <a:lnTo>
                    <a:pt x="257358" y="54632"/>
                  </a:lnTo>
                  <a:lnTo>
                    <a:pt x="0" y="0"/>
                  </a:lnTo>
                  <a:lnTo>
                    <a:pt x="128631" y="18380"/>
                  </a:lnTo>
                  <a:lnTo>
                    <a:pt x="217904" y="31196"/>
                  </a:lnTo>
                  <a:lnTo>
                    <a:pt x="260242" y="37400"/>
                  </a:lnTo>
                  <a:lnTo>
                    <a:pt x="264214" y="38252"/>
                  </a:lnTo>
                  <a:lnTo>
                    <a:pt x="266789" y="42801"/>
                  </a:lnTo>
                  <a:lnTo>
                    <a:pt x="265195" y="52318"/>
                  </a:lnTo>
                  <a:lnTo>
                    <a:pt x="261330" y="55484"/>
                  </a:lnTo>
                  <a:close/>
                </a:path>
              </a:pathLst>
            </a:custGeom>
            <a:solidFill>
              <a:srgbClr val="D5B064"/>
            </a:solidFill>
          </p:spPr>
          <p:txBody>
            <a:bodyPr wrap="square" lIns="0" tIns="0" rIns="0" bIns="0" rtlCol="0"/>
            <a:lstStyle/>
            <a:p>
              <a:endParaRPr/>
            </a:p>
          </p:txBody>
        </p:sp>
        <p:pic>
          <p:nvPicPr>
            <p:cNvPr id="23" name="object 23">
              <a:extLst>
                <a:ext uri="{FF2B5EF4-FFF2-40B4-BE49-F238E27FC236}">
                  <a16:creationId xmlns:a16="http://schemas.microsoft.com/office/drawing/2014/main" id="{E86C1BB5-A9C5-5EBE-A699-1BC8966DB308}"/>
                </a:ext>
              </a:extLst>
            </p:cNvPr>
            <p:cNvPicPr/>
            <p:nvPr/>
          </p:nvPicPr>
          <p:blipFill>
            <a:blip r:embed="rId9" cstate="print"/>
            <a:stretch>
              <a:fillRect/>
            </a:stretch>
          </p:blipFill>
          <p:spPr>
            <a:xfrm>
              <a:off x="9459215" y="371095"/>
              <a:ext cx="260681" cy="99382"/>
            </a:xfrm>
            <a:prstGeom prst="rect">
              <a:avLst/>
            </a:prstGeom>
          </p:spPr>
        </p:pic>
        <p:sp>
          <p:nvSpPr>
            <p:cNvPr id="24" name="object 24">
              <a:extLst>
                <a:ext uri="{FF2B5EF4-FFF2-40B4-BE49-F238E27FC236}">
                  <a16:creationId xmlns:a16="http://schemas.microsoft.com/office/drawing/2014/main" id="{E674A24A-CAAE-142D-8664-5716F0C7D99A}"/>
                </a:ext>
              </a:extLst>
            </p:cNvPr>
            <p:cNvSpPr/>
            <p:nvPr/>
          </p:nvSpPr>
          <p:spPr>
            <a:xfrm>
              <a:off x="8861399" y="399084"/>
              <a:ext cx="871219" cy="95885"/>
            </a:xfrm>
            <a:custGeom>
              <a:avLst/>
              <a:gdLst/>
              <a:ahLst/>
              <a:cxnLst/>
              <a:rect l="l" t="t" r="r" b="b"/>
              <a:pathLst>
                <a:path w="871220" h="95884">
                  <a:moveTo>
                    <a:pt x="277456" y="86817"/>
                  </a:moveTo>
                  <a:lnTo>
                    <a:pt x="144068" y="82550"/>
                  </a:lnTo>
                  <a:lnTo>
                    <a:pt x="51485" y="79603"/>
                  </a:lnTo>
                  <a:lnTo>
                    <a:pt x="7543" y="78270"/>
                  </a:lnTo>
                  <a:lnTo>
                    <a:pt x="3378" y="78270"/>
                  </a:lnTo>
                  <a:lnTo>
                    <a:pt x="0" y="82092"/>
                  </a:lnTo>
                  <a:lnTo>
                    <a:pt x="0" y="91541"/>
                  </a:lnTo>
                  <a:lnTo>
                    <a:pt x="3378" y="95364"/>
                  </a:lnTo>
                  <a:lnTo>
                    <a:pt x="7543" y="95364"/>
                  </a:lnTo>
                  <a:lnTo>
                    <a:pt x="51485" y="94030"/>
                  </a:lnTo>
                  <a:lnTo>
                    <a:pt x="277456" y="86817"/>
                  </a:lnTo>
                  <a:close/>
                </a:path>
                <a:path w="871220" h="95884">
                  <a:moveTo>
                    <a:pt x="870699" y="12674"/>
                  </a:moveTo>
                  <a:lnTo>
                    <a:pt x="869111" y="3162"/>
                  </a:lnTo>
                  <a:lnTo>
                    <a:pt x="865238" y="0"/>
                  </a:lnTo>
                  <a:lnTo>
                    <a:pt x="861263" y="850"/>
                  </a:lnTo>
                  <a:lnTo>
                    <a:pt x="603910" y="55473"/>
                  </a:lnTo>
                  <a:lnTo>
                    <a:pt x="732536" y="37096"/>
                  </a:lnTo>
                  <a:lnTo>
                    <a:pt x="821817" y="24282"/>
                  </a:lnTo>
                  <a:lnTo>
                    <a:pt x="864158" y="18084"/>
                  </a:lnTo>
                  <a:lnTo>
                    <a:pt x="868121" y="17221"/>
                  </a:lnTo>
                  <a:lnTo>
                    <a:pt x="870699" y="12674"/>
                  </a:lnTo>
                  <a:close/>
                </a:path>
              </a:pathLst>
            </a:custGeom>
            <a:solidFill>
              <a:srgbClr val="D5B064"/>
            </a:solidFill>
          </p:spPr>
          <p:txBody>
            <a:bodyPr wrap="square" lIns="0" tIns="0" rIns="0" bIns="0" rtlCol="0"/>
            <a:lstStyle/>
            <a:p>
              <a:endParaRPr/>
            </a:p>
          </p:txBody>
        </p:sp>
        <p:pic>
          <p:nvPicPr>
            <p:cNvPr id="25" name="object 25">
              <a:extLst>
                <a:ext uri="{FF2B5EF4-FFF2-40B4-BE49-F238E27FC236}">
                  <a16:creationId xmlns:a16="http://schemas.microsoft.com/office/drawing/2014/main" id="{6458525E-93EF-8BC8-5216-E3215BF6F7E3}"/>
                </a:ext>
              </a:extLst>
            </p:cNvPr>
            <p:cNvPicPr/>
            <p:nvPr/>
          </p:nvPicPr>
          <p:blipFill>
            <a:blip r:embed="rId10" cstate="print"/>
            <a:stretch>
              <a:fillRect/>
            </a:stretch>
          </p:blipFill>
          <p:spPr>
            <a:xfrm>
              <a:off x="8898135" y="501316"/>
              <a:ext cx="260681" cy="99382"/>
            </a:xfrm>
            <a:prstGeom prst="rect">
              <a:avLst/>
            </a:prstGeom>
          </p:spPr>
        </p:pic>
        <p:sp>
          <p:nvSpPr>
            <p:cNvPr id="26" name="object 26">
              <a:extLst>
                <a:ext uri="{FF2B5EF4-FFF2-40B4-BE49-F238E27FC236}">
                  <a16:creationId xmlns:a16="http://schemas.microsoft.com/office/drawing/2014/main" id="{4EBCC800-D87B-B2D4-65E0-D2EF8D0D5657}"/>
                </a:ext>
              </a:extLst>
            </p:cNvPr>
            <p:cNvSpPr/>
            <p:nvPr/>
          </p:nvSpPr>
          <p:spPr>
            <a:xfrm>
              <a:off x="8885928" y="517236"/>
              <a:ext cx="267335" cy="55880"/>
            </a:xfrm>
            <a:custGeom>
              <a:avLst/>
              <a:gdLst/>
              <a:ahLst/>
              <a:cxnLst/>
              <a:rect l="l" t="t" r="r" b="b"/>
              <a:pathLst>
                <a:path w="267334" h="55879">
                  <a:moveTo>
                    <a:pt x="5458" y="55484"/>
                  </a:moveTo>
                  <a:lnTo>
                    <a:pt x="1593" y="52318"/>
                  </a:lnTo>
                  <a:lnTo>
                    <a:pt x="0" y="42801"/>
                  </a:lnTo>
                  <a:lnTo>
                    <a:pt x="2574" y="38252"/>
                  </a:lnTo>
                  <a:lnTo>
                    <a:pt x="6546" y="37400"/>
                  </a:lnTo>
                  <a:lnTo>
                    <a:pt x="48884" y="31196"/>
                  </a:lnTo>
                  <a:lnTo>
                    <a:pt x="138157" y="18380"/>
                  </a:lnTo>
                  <a:lnTo>
                    <a:pt x="266789" y="0"/>
                  </a:lnTo>
                  <a:lnTo>
                    <a:pt x="9430" y="54632"/>
                  </a:lnTo>
                  <a:lnTo>
                    <a:pt x="5458" y="55484"/>
                  </a:lnTo>
                  <a:close/>
                </a:path>
              </a:pathLst>
            </a:custGeom>
            <a:solidFill>
              <a:srgbClr val="D5B064"/>
            </a:solidFill>
          </p:spPr>
          <p:txBody>
            <a:bodyPr wrap="square" lIns="0" tIns="0" rIns="0" bIns="0" rtlCol="0"/>
            <a:lstStyle/>
            <a:p>
              <a:endParaRPr/>
            </a:p>
          </p:txBody>
        </p:sp>
        <p:pic>
          <p:nvPicPr>
            <p:cNvPr id="27" name="object 27">
              <a:extLst>
                <a:ext uri="{FF2B5EF4-FFF2-40B4-BE49-F238E27FC236}">
                  <a16:creationId xmlns:a16="http://schemas.microsoft.com/office/drawing/2014/main" id="{F045F9D7-60F7-8B0B-B089-43048A737EA1}"/>
                </a:ext>
              </a:extLst>
            </p:cNvPr>
            <p:cNvPicPr/>
            <p:nvPr/>
          </p:nvPicPr>
          <p:blipFill>
            <a:blip r:embed="rId11" cstate="print"/>
            <a:stretch>
              <a:fillRect/>
            </a:stretch>
          </p:blipFill>
          <p:spPr>
            <a:xfrm>
              <a:off x="8898135" y="371095"/>
              <a:ext cx="260681" cy="99382"/>
            </a:xfrm>
            <a:prstGeom prst="rect">
              <a:avLst/>
            </a:prstGeom>
          </p:spPr>
        </p:pic>
        <p:sp>
          <p:nvSpPr>
            <p:cNvPr id="28" name="object 28">
              <a:extLst>
                <a:ext uri="{FF2B5EF4-FFF2-40B4-BE49-F238E27FC236}">
                  <a16:creationId xmlns:a16="http://schemas.microsoft.com/office/drawing/2014/main" id="{2DBBCDF6-18F9-2AB5-5DA7-9B5420A3B320}"/>
                </a:ext>
              </a:extLst>
            </p:cNvPr>
            <p:cNvSpPr/>
            <p:nvPr/>
          </p:nvSpPr>
          <p:spPr>
            <a:xfrm>
              <a:off x="8885923" y="399084"/>
              <a:ext cx="552450" cy="840105"/>
            </a:xfrm>
            <a:custGeom>
              <a:avLst/>
              <a:gdLst/>
              <a:ahLst/>
              <a:cxnLst/>
              <a:rect l="l" t="t" r="r" b="b"/>
              <a:pathLst>
                <a:path w="552450" h="840105">
                  <a:moveTo>
                    <a:pt x="266788" y="55473"/>
                  </a:moveTo>
                  <a:lnTo>
                    <a:pt x="9423" y="850"/>
                  </a:lnTo>
                  <a:lnTo>
                    <a:pt x="5461" y="0"/>
                  </a:lnTo>
                  <a:lnTo>
                    <a:pt x="1587" y="3162"/>
                  </a:lnTo>
                  <a:lnTo>
                    <a:pt x="48882" y="24282"/>
                  </a:lnTo>
                  <a:lnTo>
                    <a:pt x="138150" y="37096"/>
                  </a:lnTo>
                  <a:lnTo>
                    <a:pt x="266788" y="55473"/>
                  </a:lnTo>
                  <a:close/>
                </a:path>
                <a:path w="552450" h="840105">
                  <a:moveTo>
                    <a:pt x="373570" y="223824"/>
                  </a:moveTo>
                  <a:lnTo>
                    <a:pt x="361505" y="307581"/>
                  </a:lnTo>
                  <a:lnTo>
                    <a:pt x="334886" y="492125"/>
                  </a:lnTo>
                  <a:lnTo>
                    <a:pt x="308013" y="677405"/>
                  </a:lnTo>
                  <a:lnTo>
                    <a:pt x="295236" y="763346"/>
                  </a:lnTo>
                  <a:lnTo>
                    <a:pt x="293941" y="767257"/>
                  </a:lnTo>
                  <a:lnTo>
                    <a:pt x="296430" y="771359"/>
                  </a:lnTo>
                  <a:lnTo>
                    <a:pt x="305155" y="773671"/>
                  </a:lnTo>
                  <a:lnTo>
                    <a:pt x="309740" y="771436"/>
                  </a:lnTo>
                  <a:lnTo>
                    <a:pt x="311035" y="767537"/>
                  </a:lnTo>
                  <a:lnTo>
                    <a:pt x="321348" y="680935"/>
                  </a:lnTo>
                  <a:lnTo>
                    <a:pt x="342785" y="494220"/>
                  </a:lnTo>
                  <a:lnTo>
                    <a:pt x="363982" y="308229"/>
                  </a:lnTo>
                  <a:lnTo>
                    <a:pt x="373570" y="223824"/>
                  </a:lnTo>
                  <a:close/>
                </a:path>
                <a:path w="552450" h="840105">
                  <a:moveTo>
                    <a:pt x="387832" y="230771"/>
                  </a:moveTo>
                  <a:lnTo>
                    <a:pt x="357466" y="514286"/>
                  </a:lnTo>
                  <a:lnTo>
                    <a:pt x="336384" y="710158"/>
                  </a:lnTo>
                  <a:lnTo>
                    <a:pt x="326377" y="801192"/>
                  </a:lnTo>
                  <a:lnTo>
                    <a:pt x="325412" y="805726"/>
                  </a:lnTo>
                  <a:lnTo>
                    <a:pt x="328980" y="810120"/>
                  </a:lnTo>
                  <a:lnTo>
                    <a:pt x="352742" y="712927"/>
                  </a:lnTo>
                  <a:lnTo>
                    <a:pt x="367157" y="515924"/>
                  </a:lnTo>
                  <a:lnTo>
                    <a:pt x="381393" y="319786"/>
                  </a:lnTo>
                  <a:lnTo>
                    <a:pt x="387832" y="230771"/>
                  </a:lnTo>
                  <a:close/>
                </a:path>
                <a:path w="552450" h="840105">
                  <a:moveTo>
                    <a:pt x="405739" y="236334"/>
                  </a:moveTo>
                  <a:lnTo>
                    <a:pt x="389115" y="511111"/>
                  </a:lnTo>
                  <a:lnTo>
                    <a:pt x="377596" y="700925"/>
                  </a:lnTo>
                  <a:lnTo>
                    <a:pt x="372135" y="789089"/>
                  </a:lnTo>
                  <a:lnTo>
                    <a:pt x="371640" y="793343"/>
                  </a:lnTo>
                  <a:lnTo>
                    <a:pt x="375094" y="797153"/>
                  </a:lnTo>
                  <a:lnTo>
                    <a:pt x="392125" y="702271"/>
                  </a:lnTo>
                  <a:lnTo>
                    <a:pt x="397738" y="511911"/>
                  </a:lnTo>
                  <a:lnTo>
                    <a:pt x="405739" y="236334"/>
                  </a:lnTo>
                  <a:close/>
                </a:path>
                <a:path w="552450" h="840105">
                  <a:moveTo>
                    <a:pt x="432701" y="831278"/>
                  </a:moveTo>
                  <a:lnTo>
                    <a:pt x="431203" y="737908"/>
                  </a:lnTo>
                  <a:lnTo>
                    <a:pt x="423087" y="246570"/>
                  </a:lnTo>
                  <a:lnTo>
                    <a:pt x="414972" y="737908"/>
                  </a:lnTo>
                  <a:lnTo>
                    <a:pt x="413473" y="831278"/>
                  </a:lnTo>
                  <a:lnTo>
                    <a:pt x="413473" y="836028"/>
                  </a:lnTo>
                  <a:lnTo>
                    <a:pt x="417779" y="839876"/>
                  </a:lnTo>
                  <a:lnTo>
                    <a:pt x="428396" y="839876"/>
                  </a:lnTo>
                  <a:lnTo>
                    <a:pt x="432701" y="836028"/>
                  </a:lnTo>
                  <a:lnTo>
                    <a:pt x="432701" y="831278"/>
                  </a:lnTo>
                  <a:close/>
                </a:path>
                <a:path w="552450" h="840105">
                  <a:moveTo>
                    <a:pt x="474535" y="793343"/>
                  </a:moveTo>
                  <a:lnTo>
                    <a:pt x="474040" y="789089"/>
                  </a:lnTo>
                  <a:lnTo>
                    <a:pt x="468579" y="700925"/>
                  </a:lnTo>
                  <a:lnTo>
                    <a:pt x="457047" y="511111"/>
                  </a:lnTo>
                  <a:lnTo>
                    <a:pt x="440436" y="236334"/>
                  </a:lnTo>
                  <a:lnTo>
                    <a:pt x="448437" y="511911"/>
                  </a:lnTo>
                  <a:lnTo>
                    <a:pt x="454050" y="702271"/>
                  </a:lnTo>
                  <a:lnTo>
                    <a:pt x="456819" y="790676"/>
                  </a:lnTo>
                  <a:lnTo>
                    <a:pt x="457301" y="794931"/>
                  </a:lnTo>
                  <a:lnTo>
                    <a:pt x="461556" y="798029"/>
                  </a:lnTo>
                  <a:lnTo>
                    <a:pt x="471068" y="797153"/>
                  </a:lnTo>
                  <a:lnTo>
                    <a:pt x="474535" y="793343"/>
                  </a:lnTo>
                  <a:close/>
                </a:path>
                <a:path w="552450" h="840105">
                  <a:moveTo>
                    <a:pt x="520763" y="805726"/>
                  </a:moveTo>
                  <a:lnTo>
                    <a:pt x="519798" y="801192"/>
                  </a:lnTo>
                  <a:lnTo>
                    <a:pt x="509790" y="710158"/>
                  </a:lnTo>
                  <a:lnTo>
                    <a:pt x="488708" y="514286"/>
                  </a:lnTo>
                  <a:lnTo>
                    <a:pt x="458343" y="230771"/>
                  </a:lnTo>
                  <a:lnTo>
                    <a:pt x="464781" y="319786"/>
                  </a:lnTo>
                  <a:lnTo>
                    <a:pt x="479018" y="515924"/>
                  </a:lnTo>
                  <a:lnTo>
                    <a:pt x="493433" y="712927"/>
                  </a:lnTo>
                  <a:lnTo>
                    <a:pt x="500418" y="804481"/>
                  </a:lnTo>
                  <a:lnTo>
                    <a:pt x="506488" y="811936"/>
                  </a:lnTo>
                  <a:lnTo>
                    <a:pt x="517194" y="810120"/>
                  </a:lnTo>
                  <a:lnTo>
                    <a:pt x="520763" y="805726"/>
                  </a:lnTo>
                  <a:close/>
                </a:path>
                <a:path w="552450" h="840105">
                  <a:moveTo>
                    <a:pt x="552234" y="767257"/>
                  </a:moveTo>
                  <a:lnTo>
                    <a:pt x="538149" y="677405"/>
                  </a:lnTo>
                  <a:lnTo>
                    <a:pt x="511289" y="492125"/>
                  </a:lnTo>
                  <a:lnTo>
                    <a:pt x="484670" y="307581"/>
                  </a:lnTo>
                  <a:lnTo>
                    <a:pt x="472605" y="223824"/>
                  </a:lnTo>
                  <a:lnTo>
                    <a:pt x="482193" y="308229"/>
                  </a:lnTo>
                  <a:lnTo>
                    <a:pt x="503389" y="494220"/>
                  </a:lnTo>
                  <a:lnTo>
                    <a:pt x="524814" y="680935"/>
                  </a:lnTo>
                  <a:lnTo>
                    <a:pt x="535139" y="767537"/>
                  </a:lnTo>
                  <a:lnTo>
                    <a:pt x="541020" y="773671"/>
                  </a:lnTo>
                  <a:lnTo>
                    <a:pt x="549744" y="771359"/>
                  </a:lnTo>
                  <a:lnTo>
                    <a:pt x="552234" y="767257"/>
                  </a:lnTo>
                  <a:close/>
                </a:path>
              </a:pathLst>
            </a:custGeom>
            <a:solidFill>
              <a:srgbClr val="D5B064"/>
            </a:solidFill>
          </p:spPr>
          <p:txBody>
            <a:bodyPr wrap="square" lIns="0" tIns="0" rIns="0" bIns="0" rtlCol="0"/>
            <a:lstStyle/>
            <a:p>
              <a:endParaRPr/>
            </a:p>
          </p:txBody>
        </p:sp>
      </p:grpSp>
      <p:sp>
        <p:nvSpPr>
          <p:cNvPr id="29" name="object 29">
            <a:extLst>
              <a:ext uri="{FF2B5EF4-FFF2-40B4-BE49-F238E27FC236}">
                <a16:creationId xmlns:a16="http://schemas.microsoft.com/office/drawing/2014/main" id="{DA56C507-D176-6878-CB64-B9000FA59BB3}"/>
              </a:ext>
            </a:extLst>
          </p:cNvPr>
          <p:cNvSpPr/>
          <p:nvPr/>
        </p:nvSpPr>
        <p:spPr>
          <a:xfrm>
            <a:off x="359170" y="1630156"/>
            <a:ext cx="1571625" cy="771525"/>
          </a:xfrm>
          <a:custGeom>
            <a:avLst/>
            <a:gdLst/>
            <a:ahLst/>
            <a:cxnLst/>
            <a:rect l="l" t="t" r="r" b="b"/>
            <a:pathLst>
              <a:path w="1571625" h="771525">
                <a:moveTo>
                  <a:pt x="915784" y="147396"/>
                </a:moveTo>
                <a:lnTo>
                  <a:pt x="909281" y="128879"/>
                </a:lnTo>
                <a:lnTo>
                  <a:pt x="889774" y="120472"/>
                </a:lnTo>
                <a:lnTo>
                  <a:pt x="812698" y="120472"/>
                </a:lnTo>
                <a:lnTo>
                  <a:pt x="812698" y="26047"/>
                </a:lnTo>
                <a:lnTo>
                  <a:pt x="804291" y="6515"/>
                </a:lnTo>
                <a:lnTo>
                  <a:pt x="785812" y="0"/>
                </a:lnTo>
                <a:lnTo>
                  <a:pt x="767321" y="6515"/>
                </a:lnTo>
                <a:lnTo>
                  <a:pt x="758926" y="26047"/>
                </a:lnTo>
                <a:lnTo>
                  <a:pt x="758926" y="120472"/>
                </a:lnTo>
                <a:lnTo>
                  <a:pt x="681837" y="120472"/>
                </a:lnTo>
                <a:lnTo>
                  <a:pt x="662330" y="128879"/>
                </a:lnTo>
                <a:lnTo>
                  <a:pt x="655828" y="147396"/>
                </a:lnTo>
                <a:lnTo>
                  <a:pt x="662330" y="165912"/>
                </a:lnTo>
                <a:lnTo>
                  <a:pt x="681837" y="174320"/>
                </a:lnTo>
                <a:lnTo>
                  <a:pt x="758926" y="174320"/>
                </a:lnTo>
                <a:lnTo>
                  <a:pt x="758926" y="523506"/>
                </a:lnTo>
                <a:lnTo>
                  <a:pt x="767321" y="543039"/>
                </a:lnTo>
                <a:lnTo>
                  <a:pt x="785812" y="549554"/>
                </a:lnTo>
                <a:lnTo>
                  <a:pt x="804291" y="543039"/>
                </a:lnTo>
                <a:lnTo>
                  <a:pt x="812698" y="523506"/>
                </a:lnTo>
                <a:lnTo>
                  <a:pt x="812698" y="174320"/>
                </a:lnTo>
                <a:lnTo>
                  <a:pt x="889774" y="174320"/>
                </a:lnTo>
                <a:lnTo>
                  <a:pt x="909281" y="165912"/>
                </a:lnTo>
                <a:lnTo>
                  <a:pt x="915784" y="147396"/>
                </a:lnTo>
                <a:close/>
              </a:path>
              <a:path w="1571625" h="771525">
                <a:moveTo>
                  <a:pt x="1571625" y="272148"/>
                </a:moveTo>
                <a:lnTo>
                  <a:pt x="1566405" y="269608"/>
                </a:lnTo>
                <a:lnTo>
                  <a:pt x="1564017" y="268338"/>
                </a:lnTo>
                <a:lnTo>
                  <a:pt x="1518513" y="254368"/>
                </a:lnTo>
                <a:lnTo>
                  <a:pt x="1511871" y="253098"/>
                </a:lnTo>
                <a:lnTo>
                  <a:pt x="1471955" y="245478"/>
                </a:lnTo>
                <a:lnTo>
                  <a:pt x="1424686" y="241668"/>
                </a:lnTo>
                <a:lnTo>
                  <a:pt x="1377048" y="240398"/>
                </a:lnTo>
                <a:lnTo>
                  <a:pt x="1329385" y="241668"/>
                </a:lnTo>
                <a:lnTo>
                  <a:pt x="1282052" y="245478"/>
                </a:lnTo>
                <a:lnTo>
                  <a:pt x="1294307" y="206108"/>
                </a:lnTo>
                <a:lnTo>
                  <a:pt x="1308519" y="168008"/>
                </a:lnTo>
                <a:lnTo>
                  <a:pt x="1324394" y="129908"/>
                </a:lnTo>
                <a:lnTo>
                  <a:pt x="1338745" y="98158"/>
                </a:lnTo>
                <a:lnTo>
                  <a:pt x="1341615" y="91808"/>
                </a:lnTo>
                <a:lnTo>
                  <a:pt x="1343901" y="87998"/>
                </a:lnTo>
                <a:lnTo>
                  <a:pt x="1335151" y="86728"/>
                </a:lnTo>
                <a:lnTo>
                  <a:pt x="1332623" y="86728"/>
                </a:lnTo>
                <a:lnTo>
                  <a:pt x="1283004" y="87998"/>
                </a:lnTo>
                <a:lnTo>
                  <a:pt x="1234046" y="94348"/>
                </a:lnTo>
                <a:lnTo>
                  <a:pt x="1185811" y="105778"/>
                </a:lnTo>
                <a:lnTo>
                  <a:pt x="1138389" y="121018"/>
                </a:lnTo>
                <a:lnTo>
                  <a:pt x="1091857" y="138798"/>
                </a:lnTo>
                <a:lnTo>
                  <a:pt x="1046289" y="157848"/>
                </a:lnTo>
                <a:lnTo>
                  <a:pt x="1038745" y="160388"/>
                </a:lnTo>
                <a:lnTo>
                  <a:pt x="1047978" y="164198"/>
                </a:lnTo>
                <a:lnTo>
                  <a:pt x="1052360" y="162928"/>
                </a:lnTo>
                <a:lnTo>
                  <a:pt x="1104163" y="145148"/>
                </a:lnTo>
                <a:lnTo>
                  <a:pt x="1156144" y="128638"/>
                </a:lnTo>
                <a:lnTo>
                  <a:pt x="1208646" y="113398"/>
                </a:lnTo>
                <a:lnTo>
                  <a:pt x="1261986" y="101968"/>
                </a:lnTo>
                <a:lnTo>
                  <a:pt x="1316469" y="98158"/>
                </a:lnTo>
                <a:lnTo>
                  <a:pt x="1303337" y="128638"/>
                </a:lnTo>
                <a:lnTo>
                  <a:pt x="1291221" y="160388"/>
                </a:lnTo>
                <a:lnTo>
                  <a:pt x="1269657" y="223888"/>
                </a:lnTo>
                <a:lnTo>
                  <a:pt x="1251902" y="292468"/>
                </a:lnTo>
                <a:lnTo>
                  <a:pt x="1241209" y="361048"/>
                </a:lnTo>
                <a:lnTo>
                  <a:pt x="1239012" y="399148"/>
                </a:lnTo>
                <a:lnTo>
                  <a:pt x="1239570" y="435978"/>
                </a:lnTo>
                <a:lnTo>
                  <a:pt x="1242733" y="475348"/>
                </a:lnTo>
                <a:lnTo>
                  <a:pt x="1251864" y="529958"/>
                </a:lnTo>
                <a:lnTo>
                  <a:pt x="1270609" y="579488"/>
                </a:lnTo>
                <a:lnTo>
                  <a:pt x="1221867" y="564248"/>
                </a:lnTo>
                <a:lnTo>
                  <a:pt x="1205458" y="560438"/>
                </a:lnTo>
                <a:lnTo>
                  <a:pt x="1173086" y="555358"/>
                </a:lnTo>
                <a:lnTo>
                  <a:pt x="1140333" y="552818"/>
                </a:lnTo>
                <a:lnTo>
                  <a:pt x="1107452" y="551548"/>
                </a:lnTo>
                <a:lnTo>
                  <a:pt x="1074674" y="554088"/>
                </a:lnTo>
                <a:lnTo>
                  <a:pt x="1014831" y="562978"/>
                </a:lnTo>
                <a:lnTo>
                  <a:pt x="956576" y="579488"/>
                </a:lnTo>
                <a:lnTo>
                  <a:pt x="907161" y="599808"/>
                </a:lnTo>
                <a:lnTo>
                  <a:pt x="860907" y="626478"/>
                </a:lnTo>
                <a:lnTo>
                  <a:pt x="815759" y="668388"/>
                </a:lnTo>
                <a:lnTo>
                  <a:pt x="785812" y="721728"/>
                </a:lnTo>
                <a:lnTo>
                  <a:pt x="772871" y="693788"/>
                </a:lnTo>
                <a:lnTo>
                  <a:pt x="735063" y="645528"/>
                </a:lnTo>
                <a:lnTo>
                  <a:pt x="688098" y="612508"/>
                </a:lnTo>
                <a:lnTo>
                  <a:pt x="640029" y="588378"/>
                </a:lnTo>
                <a:lnTo>
                  <a:pt x="586168" y="570598"/>
                </a:lnTo>
                <a:lnTo>
                  <a:pt x="561682" y="564248"/>
                </a:lnTo>
                <a:lnTo>
                  <a:pt x="556793" y="562978"/>
                </a:lnTo>
                <a:lnTo>
                  <a:pt x="527011" y="557898"/>
                </a:lnTo>
                <a:lnTo>
                  <a:pt x="496951" y="554088"/>
                </a:lnTo>
                <a:lnTo>
                  <a:pt x="464172" y="551548"/>
                </a:lnTo>
                <a:lnTo>
                  <a:pt x="431292" y="552818"/>
                </a:lnTo>
                <a:lnTo>
                  <a:pt x="398538" y="555358"/>
                </a:lnTo>
                <a:lnTo>
                  <a:pt x="366179" y="560438"/>
                </a:lnTo>
                <a:lnTo>
                  <a:pt x="349758" y="564248"/>
                </a:lnTo>
                <a:lnTo>
                  <a:pt x="301015" y="579488"/>
                </a:lnTo>
                <a:lnTo>
                  <a:pt x="308762" y="564248"/>
                </a:lnTo>
                <a:lnTo>
                  <a:pt x="323380" y="512178"/>
                </a:lnTo>
                <a:lnTo>
                  <a:pt x="331927" y="438518"/>
                </a:lnTo>
                <a:lnTo>
                  <a:pt x="332613" y="399148"/>
                </a:lnTo>
                <a:lnTo>
                  <a:pt x="330403" y="361048"/>
                </a:lnTo>
                <a:lnTo>
                  <a:pt x="326021" y="326758"/>
                </a:lnTo>
                <a:lnTo>
                  <a:pt x="319722" y="292468"/>
                </a:lnTo>
                <a:lnTo>
                  <a:pt x="311645" y="258178"/>
                </a:lnTo>
                <a:lnTo>
                  <a:pt x="310210" y="253098"/>
                </a:lnTo>
                <a:lnTo>
                  <a:pt x="308063" y="245478"/>
                </a:lnTo>
                <a:lnTo>
                  <a:pt x="291604" y="192138"/>
                </a:lnTo>
                <a:lnTo>
                  <a:pt x="268287" y="128638"/>
                </a:lnTo>
                <a:lnTo>
                  <a:pt x="255143" y="98158"/>
                </a:lnTo>
                <a:lnTo>
                  <a:pt x="309638" y="101968"/>
                </a:lnTo>
                <a:lnTo>
                  <a:pt x="362966" y="113398"/>
                </a:lnTo>
                <a:lnTo>
                  <a:pt x="415467" y="128638"/>
                </a:lnTo>
                <a:lnTo>
                  <a:pt x="467461" y="145148"/>
                </a:lnTo>
                <a:lnTo>
                  <a:pt x="519264" y="162928"/>
                </a:lnTo>
                <a:lnTo>
                  <a:pt x="523646" y="164198"/>
                </a:lnTo>
                <a:lnTo>
                  <a:pt x="532866" y="160388"/>
                </a:lnTo>
                <a:lnTo>
                  <a:pt x="525335" y="157848"/>
                </a:lnTo>
                <a:lnTo>
                  <a:pt x="479767" y="138798"/>
                </a:lnTo>
                <a:lnTo>
                  <a:pt x="433222" y="121018"/>
                </a:lnTo>
                <a:lnTo>
                  <a:pt x="385800" y="105778"/>
                </a:lnTo>
                <a:lnTo>
                  <a:pt x="337578" y="94348"/>
                </a:lnTo>
                <a:lnTo>
                  <a:pt x="288607" y="87998"/>
                </a:lnTo>
                <a:lnTo>
                  <a:pt x="239001" y="86728"/>
                </a:lnTo>
                <a:lnTo>
                  <a:pt x="236461" y="86728"/>
                </a:lnTo>
                <a:lnTo>
                  <a:pt x="227723" y="87998"/>
                </a:lnTo>
                <a:lnTo>
                  <a:pt x="229997" y="91808"/>
                </a:lnTo>
                <a:lnTo>
                  <a:pt x="247218" y="129908"/>
                </a:lnTo>
                <a:lnTo>
                  <a:pt x="263093" y="168008"/>
                </a:lnTo>
                <a:lnTo>
                  <a:pt x="277317" y="206108"/>
                </a:lnTo>
                <a:lnTo>
                  <a:pt x="289572" y="245478"/>
                </a:lnTo>
                <a:lnTo>
                  <a:pt x="242239" y="241668"/>
                </a:lnTo>
                <a:lnTo>
                  <a:pt x="194576" y="240398"/>
                </a:lnTo>
                <a:lnTo>
                  <a:pt x="146939" y="241668"/>
                </a:lnTo>
                <a:lnTo>
                  <a:pt x="99669" y="245478"/>
                </a:lnTo>
                <a:lnTo>
                  <a:pt x="53098" y="254368"/>
                </a:lnTo>
                <a:lnTo>
                  <a:pt x="7594" y="268338"/>
                </a:lnTo>
                <a:lnTo>
                  <a:pt x="5219" y="269608"/>
                </a:lnTo>
                <a:lnTo>
                  <a:pt x="0" y="272148"/>
                </a:lnTo>
                <a:lnTo>
                  <a:pt x="0" y="275958"/>
                </a:lnTo>
                <a:lnTo>
                  <a:pt x="952" y="277228"/>
                </a:lnTo>
                <a:lnTo>
                  <a:pt x="32981" y="311518"/>
                </a:lnTo>
                <a:lnTo>
                  <a:pt x="63576" y="347078"/>
                </a:lnTo>
                <a:lnTo>
                  <a:pt x="92240" y="385178"/>
                </a:lnTo>
                <a:lnTo>
                  <a:pt x="118529" y="424548"/>
                </a:lnTo>
                <a:lnTo>
                  <a:pt x="141973" y="465188"/>
                </a:lnTo>
                <a:lnTo>
                  <a:pt x="162090" y="507098"/>
                </a:lnTo>
                <a:lnTo>
                  <a:pt x="185585" y="578218"/>
                </a:lnTo>
                <a:lnTo>
                  <a:pt x="199047" y="650608"/>
                </a:lnTo>
                <a:lnTo>
                  <a:pt x="199123" y="651878"/>
                </a:lnTo>
                <a:lnTo>
                  <a:pt x="200888" y="678548"/>
                </a:lnTo>
                <a:lnTo>
                  <a:pt x="191731" y="736968"/>
                </a:lnTo>
                <a:lnTo>
                  <a:pt x="173189" y="767448"/>
                </a:lnTo>
                <a:lnTo>
                  <a:pt x="179451" y="771258"/>
                </a:lnTo>
                <a:lnTo>
                  <a:pt x="192824" y="771258"/>
                </a:lnTo>
                <a:lnTo>
                  <a:pt x="197967" y="769988"/>
                </a:lnTo>
                <a:lnTo>
                  <a:pt x="202463" y="766178"/>
                </a:lnTo>
                <a:lnTo>
                  <a:pt x="221780" y="745858"/>
                </a:lnTo>
                <a:lnTo>
                  <a:pt x="241960" y="726808"/>
                </a:lnTo>
                <a:lnTo>
                  <a:pt x="252653" y="717918"/>
                </a:lnTo>
                <a:lnTo>
                  <a:pt x="263347" y="709028"/>
                </a:lnTo>
                <a:lnTo>
                  <a:pt x="286296" y="692518"/>
                </a:lnTo>
                <a:lnTo>
                  <a:pt x="330149" y="668388"/>
                </a:lnTo>
                <a:lnTo>
                  <a:pt x="376212" y="650608"/>
                </a:lnTo>
                <a:lnTo>
                  <a:pt x="424014" y="636638"/>
                </a:lnTo>
                <a:lnTo>
                  <a:pt x="473100" y="629018"/>
                </a:lnTo>
                <a:lnTo>
                  <a:pt x="523011" y="626478"/>
                </a:lnTo>
                <a:lnTo>
                  <a:pt x="567055" y="629018"/>
                </a:lnTo>
                <a:lnTo>
                  <a:pt x="611746" y="636638"/>
                </a:lnTo>
                <a:lnTo>
                  <a:pt x="654621" y="650608"/>
                </a:lnTo>
                <a:lnTo>
                  <a:pt x="693191" y="672198"/>
                </a:lnTo>
                <a:lnTo>
                  <a:pt x="724954" y="702678"/>
                </a:lnTo>
                <a:lnTo>
                  <a:pt x="725474" y="703948"/>
                </a:lnTo>
                <a:lnTo>
                  <a:pt x="727837" y="702678"/>
                </a:lnTo>
                <a:lnTo>
                  <a:pt x="727252" y="702678"/>
                </a:lnTo>
                <a:lnTo>
                  <a:pt x="705916" y="678548"/>
                </a:lnTo>
                <a:lnTo>
                  <a:pt x="681494" y="659498"/>
                </a:lnTo>
                <a:lnTo>
                  <a:pt x="624624" y="632828"/>
                </a:lnTo>
                <a:lnTo>
                  <a:pt x="572389" y="622668"/>
                </a:lnTo>
                <a:lnTo>
                  <a:pt x="519150" y="618858"/>
                </a:lnTo>
                <a:lnTo>
                  <a:pt x="488886" y="618858"/>
                </a:lnTo>
                <a:lnTo>
                  <a:pt x="428663" y="625208"/>
                </a:lnTo>
                <a:lnTo>
                  <a:pt x="367334" y="640448"/>
                </a:lnTo>
                <a:lnTo>
                  <a:pt x="305993" y="664578"/>
                </a:lnTo>
                <a:lnTo>
                  <a:pt x="248412" y="697598"/>
                </a:lnTo>
                <a:lnTo>
                  <a:pt x="221119" y="717918"/>
                </a:lnTo>
                <a:lnTo>
                  <a:pt x="223469" y="700138"/>
                </a:lnTo>
                <a:lnTo>
                  <a:pt x="223558" y="697598"/>
                </a:lnTo>
                <a:lnTo>
                  <a:pt x="224002" y="684898"/>
                </a:lnTo>
                <a:lnTo>
                  <a:pt x="223926" y="678548"/>
                </a:lnTo>
                <a:lnTo>
                  <a:pt x="214731" y="609968"/>
                </a:lnTo>
                <a:lnTo>
                  <a:pt x="194538" y="536308"/>
                </a:lnTo>
                <a:lnTo>
                  <a:pt x="180568" y="500748"/>
                </a:lnTo>
                <a:lnTo>
                  <a:pt x="148729" y="438518"/>
                </a:lnTo>
                <a:lnTo>
                  <a:pt x="110642" y="380098"/>
                </a:lnTo>
                <a:lnTo>
                  <a:pt x="70205" y="326758"/>
                </a:lnTo>
                <a:lnTo>
                  <a:pt x="26708" y="274688"/>
                </a:lnTo>
                <a:lnTo>
                  <a:pt x="78638" y="261988"/>
                </a:lnTo>
                <a:lnTo>
                  <a:pt x="131432" y="255638"/>
                </a:lnTo>
                <a:lnTo>
                  <a:pt x="184785" y="253098"/>
                </a:lnTo>
                <a:lnTo>
                  <a:pt x="238366" y="253098"/>
                </a:lnTo>
                <a:lnTo>
                  <a:pt x="291858" y="254368"/>
                </a:lnTo>
                <a:lnTo>
                  <a:pt x="303834" y="307708"/>
                </a:lnTo>
                <a:lnTo>
                  <a:pt x="310870" y="361048"/>
                </a:lnTo>
                <a:lnTo>
                  <a:pt x="312356" y="399148"/>
                </a:lnTo>
                <a:lnTo>
                  <a:pt x="311111" y="435978"/>
                </a:lnTo>
                <a:lnTo>
                  <a:pt x="301015" y="509638"/>
                </a:lnTo>
                <a:lnTo>
                  <a:pt x="282854" y="564248"/>
                </a:lnTo>
                <a:lnTo>
                  <a:pt x="245275" y="608698"/>
                </a:lnTo>
                <a:lnTo>
                  <a:pt x="239890" y="612508"/>
                </a:lnTo>
                <a:lnTo>
                  <a:pt x="244843" y="617588"/>
                </a:lnTo>
                <a:lnTo>
                  <a:pt x="254800" y="621398"/>
                </a:lnTo>
                <a:lnTo>
                  <a:pt x="262623" y="622668"/>
                </a:lnTo>
                <a:lnTo>
                  <a:pt x="268414" y="618858"/>
                </a:lnTo>
                <a:lnTo>
                  <a:pt x="293090" y="606158"/>
                </a:lnTo>
                <a:lnTo>
                  <a:pt x="344068" y="584568"/>
                </a:lnTo>
                <a:lnTo>
                  <a:pt x="420077" y="566788"/>
                </a:lnTo>
                <a:lnTo>
                  <a:pt x="469569" y="564248"/>
                </a:lnTo>
                <a:lnTo>
                  <a:pt x="518998" y="566788"/>
                </a:lnTo>
                <a:lnTo>
                  <a:pt x="567994" y="574408"/>
                </a:lnTo>
                <a:lnTo>
                  <a:pt x="616204" y="588378"/>
                </a:lnTo>
                <a:lnTo>
                  <a:pt x="657377" y="603618"/>
                </a:lnTo>
                <a:lnTo>
                  <a:pt x="697534" y="625208"/>
                </a:lnTo>
                <a:lnTo>
                  <a:pt x="733882" y="651878"/>
                </a:lnTo>
                <a:lnTo>
                  <a:pt x="763651" y="684898"/>
                </a:lnTo>
                <a:lnTo>
                  <a:pt x="784072" y="724268"/>
                </a:lnTo>
                <a:lnTo>
                  <a:pt x="787552" y="724268"/>
                </a:lnTo>
                <a:lnTo>
                  <a:pt x="788873" y="721728"/>
                </a:lnTo>
                <a:lnTo>
                  <a:pt x="807961" y="684898"/>
                </a:lnTo>
                <a:lnTo>
                  <a:pt x="837730" y="651878"/>
                </a:lnTo>
                <a:lnTo>
                  <a:pt x="874090" y="625208"/>
                </a:lnTo>
                <a:lnTo>
                  <a:pt x="914247" y="603618"/>
                </a:lnTo>
                <a:lnTo>
                  <a:pt x="955421" y="588378"/>
                </a:lnTo>
                <a:lnTo>
                  <a:pt x="1003630" y="574408"/>
                </a:lnTo>
                <a:lnTo>
                  <a:pt x="1052626" y="566788"/>
                </a:lnTo>
                <a:lnTo>
                  <a:pt x="1102055" y="564248"/>
                </a:lnTo>
                <a:lnTo>
                  <a:pt x="1151547" y="566788"/>
                </a:lnTo>
                <a:lnTo>
                  <a:pt x="1200746" y="575678"/>
                </a:lnTo>
                <a:lnTo>
                  <a:pt x="1253388" y="594728"/>
                </a:lnTo>
                <a:lnTo>
                  <a:pt x="1303197" y="618858"/>
                </a:lnTo>
                <a:lnTo>
                  <a:pt x="1309001" y="622668"/>
                </a:lnTo>
                <a:lnTo>
                  <a:pt x="1316812" y="621398"/>
                </a:lnTo>
                <a:lnTo>
                  <a:pt x="1326781" y="617588"/>
                </a:lnTo>
                <a:lnTo>
                  <a:pt x="1331734" y="612508"/>
                </a:lnTo>
                <a:lnTo>
                  <a:pt x="1326349" y="608698"/>
                </a:lnTo>
                <a:lnTo>
                  <a:pt x="1304493" y="588378"/>
                </a:lnTo>
                <a:lnTo>
                  <a:pt x="1298702" y="579488"/>
                </a:lnTo>
                <a:lnTo>
                  <a:pt x="1288770" y="564248"/>
                </a:lnTo>
                <a:lnTo>
                  <a:pt x="1277899" y="537578"/>
                </a:lnTo>
                <a:lnTo>
                  <a:pt x="1270596" y="509638"/>
                </a:lnTo>
                <a:lnTo>
                  <a:pt x="1264323" y="472808"/>
                </a:lnTo>
                <a:lnTo>
                  <a:pt x="1260500" y="435978"/>
                </a:lnTo>
                <a:lnTo>
                  <a:pt x="1259268" y="399148"/>
                </a:lnTo>
                <a:lnTo>
                  <a:pt x="1260754" y="361048"/>
                </a:lnTo>
                <a:lnTo>
                  <a:pt x="1267777" y="307708"/>
                </a:lnTo>
                <a:lnTo>
                  <a:pt x="1279766" y="254368"/>
                </a:lnTo>
                <a:lnTo>
                  <a:pt x="1333258" y="253098"/>
                </a:lnTo>
                <a:lnTo>
                  <a:pt x="1386840" y="253098"/>
                </a:lnTo>
                <a:lnTo>
                  <a:pt x="1440192" y="255638"/>
                </a:lnTo>
                <a:lnTo>
                  <a:pt x="1492986" y="261988"/>
                </a:lnTo>
                <a:lnTo>
                  <a:pt x="1544929" y="274688"/>
                </a:lnTo>
                <a:lnTo>
                  <a:pt x="1522755" y="300088"/>
                </a:lnTo>
                <a:lnTo>
                  <a:pt x="1501419" y="326758"/>
                </a:lnTo>
                <a:lnTo>
                  <a:pt x="1460982" y="380098"/>
                </a:lnTo>
                <a:lnTo>
                  <a:pt x="1422895" y="438518"/>
                </a:lnTo>
                <a:lnTo>
                  <a:pt x="1391056" y="500748"/>
                </a:lnTo>
                <a:lnTo>
                  <a:pt x="1377086" y="536308"/>
                </a:lnTo>
                <a:lnTo>
                  <a:pt x="1365758" y="573138"/>
                </a:lnTo>
                <a:lnTo>
                  <a:pt x="1350365" y="646798"/>
                </a:lnTo>
                <a:lnTo>
                  <a:pt x="1347609" y="684898"/>
                </a:lnTo>
                <a:lnTo>
                  <a:pt x="1348155" y="700138"/>
                </a:lnTo>
                <a:lnTo>
                  <a:pt x="1350505" y="717918"/>
                </a:lnTo>
                <a:lnTo>
                  <a:pt x="1337068" y="707758"/>
                </a:lnTo>
                <a:lnTo>
                  <a:pt x="1294650" y="679818"/>
                </a:lnTo>
                <a:lnTo>
                  <a:pt x="1235392" y="650608"/>
                </a:lnTo>
                <a:lnTo>
                  <a:pt x="1172616" y="631558"/>
                </a:lnTo>
                <a:lnTo>
                  <a:pt x="1148892" y="626478"/>
                </a:lnTo>
                <a:lnTo>
                  <a:pt x="1142961" y="625208"/>
                </a:lnTo>
                <a:lnTo>
                  <a:pt x="1112939" y="621398"/>
                </a:lnTo>
                <a:lnTo>
                  <a:pt x="1082725" y="618858"/>
                </a:lnTo>
                <a:lnTo>
                  <a:pt x="1052461" y="618858"/>
                </a:lnTo>
                <a:lnTo>
                  <a:pt x="999236" y="622668"/>
                </a:lnTo>
                <a:lnTo>
                  <a:pt x="947000" y="632828"/>
                </a:lnTo>
                <a:lnTo>
                  <a:pt x="890117" y="659498"/>
                </a:lnTo>
                <a:lnTo>
                  <a:pt x="844359" y="702678"/>
                </a:lnTo>
                <a:lnTo>
                  <a:pt x="843788" y="702678"/>
                </a:lnTo>
                <a:lnTo>
                  <a:pt x="846150" y="703948"/>
                </a:lnTo>
                <a:lnTo>
                  <a:pt x="846658" y="702678"/>
                </a:lnTo>
                <a:lnTo>
                  <a:pt x="878433" y="672198"/>
                </a:lnTo>
                <a:lnTo>
                  <a:pt x="916990" y="650608"/>
                </a:lnTo>
                <a:lnTo>
                  <a:pt x="959866" y="636638"/>
                </a:lnTo>
                <a:lnTo>
                  <a:pt x="1004570" y="629018"/>
                </a:lnTo>
                <a:lnTo>
                  <a:pt x="1048613" y="626478"/>
                </a:lnTo>
                <a:lnTo>
                  <a:pt x="1098524" y="629018"/>
                </a:lnTo>
                <a:lnTo>
                  <a:pt x="1147610" y="636638"/>
                </a:lnTo>
                <a:lnTo>
                  <a:pt x="1195412" y="650608"/>
                </a:lnTo>
                <a:lnTo>
                  <a:pt x="1241475" y="668388"/>
                </a:lnTo>
                <a:lnTo>
                  <a:pt x="1285341" y="692518"/>
                </a:lnTo>
                <a:lnTo>
                  <a:pt x="1329664" y="726808"/>
                </a:lnTo>
                <a:lnTo>
                  <a:pt x="1369161" y="766178"/>
                </a:lnTo>
                <a:lnTo>
                  <a:pt x="1373644" y="769988"/>
                </a:lnTo>
                <a:lnTo>
                  <a:pt x="1378800" y="771258"/>
                </a:lnTo>
                <a:lnTo>
                  <a:pt x="1392174" y="771258"/>
                </a:lnTo>
                <a:lnTo>
                  <a:pt x="1398422" y="767448"/>
                </a:lnTo>
                <a:lnTo>
                  <a:pt x="1394460" y="762368"/>
                </a:lnTo>
                <a:lnTo>
                  <a:pt x="1379893" y="736968"/>
                </a:lnTo>
                <a:lnTo>
                  <a:pt x="1374825" y="717918"/>
                </a:lnTo>
                <a:lnTo>
                  <a:pt x="1372463" y="709028"/>
                </a:lnTo>
                <a:lnTo>
                  <a:pt x="1372387" y="707758"/>
                </a:lnTo>
                <a:lnTo>
                  <a:pt x="1370660" y="682358"/>
                </a:lnTo>
                <a:lnTo>
                  <a:pt x="1378077" y="615048"/>
                </a:lnTo>
                <a:lnTo>
                  <a:pt x="1396504" y="542658"/>
                </a:lnTo>
                <a:lnTo>
                  <a:pt x="1429651" y="465188"/>
                </a:lnTo>
                <a:lnTo>
                  <a:pt x="1453095" y="424548"/>
                </a:lnTo>
                <a:lnTo>
                  <a:pt x="1479372" y="385178"/>
                </a:lnTo>
                <a:lnTo>
                  <a:pt x="1508048" y="347078"/>
                </a:lnTo>
                <a:lnTo>
                  <a:pt x="1538630" y="311518"/>
                </a:lnTo>
                <a:lnTo>
                  <a:pt x="1570672" y="277228"/>
                </a:lnTo>
                <a:lnTo>
                  <a:pt x="1571625" y="275958"/>
                </a:lnTo>
                <a:lnTo>
                  <a:pt x="1571625" y="272148"/>
                </a:lnTo>
                <a:close/>
              </a:path>
            </a:pathLst>
          </a:custGeom>
          <a:solidFill>
            <a:srgbClr val="231F20"/>
          </a:solidFill>
        </p:spPr>
        <p:txBody>
          <a:bodyPr wrap="square" lIns="0" tIns="0" rIns="0" bIns="0" rtlCol="0"/>
          <a:lstStyle/>
          <a:p>
            <a:endParaRPr/>
          </a:p>
        </p:txBody>
      </p:sp>
      <p:pic>
        <p:nvPicPr>
          <p:cNvPr id="31" name="object 31">
            <a:extLst>
              <a:ext uri="{FF2B5EF4-FFF2-40B4-BE49-F238E27FC236}">
                <a16:creationId xmlns:a16="http://schemas.microsoft.com/office/drawing/2014/main" id="{054ACB3B-DB6E-AA55-4238-32DCAB85BD0A}"/>
              </a:ext>
            </a:extLst>
          </p:cNvPr>
          <p:cNvPicPr/>
          <p:nvPr/>
        </p:nvPicPr>
        <p:blipFill>
          <a:blip r:embed="rId12" cstate="print"/>
          <a:stretch>
            <a:fillRect/>
          </a:stretch>
        </p:blipFill>
        <p:spPr>
          <a:xfrm>
            <a:off x="11341233" y="5638834"/>
            <a:ext cx="609488" cy="1112520"/>
          </a:xfrm>
          <a:prstGeom prst="rect">
            <a:avLst/>
          </a:prstGeom>
        </p:spPr>
      </p:pic>
      <p:sp>
        <p:nvSpPr>
          <p:cNvPr id="32" name="object 32">
            <a:extLst>
              <a:ext uri="{FF2B5EF4-FFF2-40B4-BE49-F238E27FC236}">
                <a16:creationId xmlns:a16="http://schemas.microsoft.com/office/drawing/2014/main" id="{17D14DEE-8A4E-EBD1-416D-49F3CC254DDD}"/>
              </a:ext>
            </a:extLst>
          </p:cNvPr>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20" dirty="0"/>
              <a:t>PASCUA</a:t>
            </a:r>
          </a:p>
        </p:txBody>
      </p:sp>
      <p:sp>
        <p:nvSpPr>
          <p:cNvPr id="34" name="object 34">
            <a:extLst>
              <a:ext uri="{FF2B5EF4-FFF2-40B4-BE49-F238E27FC236}">
                <a16:creationId xmlns:a16="http://schemas.microsoft.com/office/drawing/2014/main" id="{1F03E02E-BA51-46D4-612F-E98F1578C921}"/>
              </a:ext>
            </a:extLst>
          </p:cNvPr>
          <p:cNvSpPr txBox="1">
            <a:spLocks noGrp="1"/>
          </p:cNvSpPr>
          <p:nvPr>
            <p:ph type="ftr" sz="quarter" idx="5"/>
          </p:nvPr>
        </p:nvSpPr>
        <p:spPr>
          <a:prstGeom prst="rect">
            <a:avLst/>
          </a:prstGeom>
        </p:spPr>
        <p:txBody>
          <a:bodyPr vert="horz" wrap="square" lIns="0" tIns="56598" rIns="0" bIns="0" rtlCol="0">
            <a:spAutoFit/>
          </a:bodyPr>
          <a:lstStyle/>
          <a:p>
            <a:pPr marL="208915" marR="5080" indent="-62230">
              <a:lnSpc>
                <a:spcPts val="1800"/>
              </a:lnSpc>
              <a:spcBef>
                <a:spcPts val="50"/>
              </a:spcBef>
            </a:pPr>
            <a:r>
              <a:rPr sz="1300" spc="-100" dirty="0"/>
              <a:t>COMPROMISO </a:t>
            </a:r>
            <a:r>
              <a:rPr sz="1300" spc="-95" dirty="0"/>
              <a:t>EVANGÉLICO</a:t>
            </a:r>
            <a:endParaRPr sz="1300"/>
          </a:p>
        </p:txBody>
      </p:sp>
      <p:sp>
        <p:nvSpPr>
          <p:cNvPr id="38" name="CuadroTexto 37">
            <a:extLst>
              <a:ext uri="{FF2B5EF4-FFF2-40B4-BE49-F238E27FC236}">
                <a16:creationId xmlns:a16="http://schemas.microsoft.com/office/drawing/2014/main" id="{9E0DD85A-DCC9-3B0E-49A9-9D7A368F3F0E}"/>
              </a:ext>
            </a:extLst>
          </p:cNvPr>
          <p:cNvSpPr txBox="1"/>
          <p:nvPr/>
        </p:nvSpPr>
        <p:spPr>
          <a:xfrm>
            <a:off x="2342230" y="1566566"/>
            <a:ext cx="8685553" cy="2544286"/>
          </a:xfrm>
          <a:prstGeom prst="rect">
            <a:avLst/>
          </a:prstGeom>
          <a:noFill/>
        </p:spPr>
        <p:txBody>
          <a:bodyPr wrap="square">
            <a:spAutoFit/>
          </a:bodyPr>
          <a:lstStyle/>
          <a:p>
            <a:pPr algn="l">
              <a:spcAft>
                <a:spcPts val="750"/>
              </a:spcAft>
              <a:buNone/>
            </a:pPr>
            <a:r>
              <a:rPr lang="es-ES" dirty="0">
                <a:solidFill>
                  <a:srgbClr val="111820"/>
                </a:solidFill>
                <a:latin typeface="OpenSLight"/>
              </a:rPr>
              <a:t>IDEAS PARA REFLEXIÓN DEL EVANGELIO</a:t>
            </a:r>
            <a:r>
              <a:rPr lang="es-ES" b="0" i="0" dirty="0">
                <a:solidFill>
                  <a:srgbClr val="111820"/>
                </a:solidFill>
                <a:effectLst/>
                <a:latin typeface="OpenSLight"/>
              </a:rPr>
              <a:t>:</a:t>
            </a:r>
          </a:p>
          <a:p>
            <a:pPr algn="l">
              <a:spcAft>
                <a:spcPts val="750"/>
              </a:spcAft>
              <a:buNone/>
            </a:pPr>
            <a:r>
              <a:rPr lang="es-ES" b="0" i="0" dirty="0">
                <a:solidFill>
                  <a:srgbClr val="111820"/>
                </a:solidFill>
                <a:effectLst/>
                <a:latin typeface="OpenSLight"/>
              </a:rPr>
              <a:t>Jesús dice: “nadie os quitará vuestra alegría”.</a:t>
            </a:r>
          </a:p>
          <a:p>
            <a:pPr algn="l">
              <a:spcAft>
                <a:spcPts val="750"/>
              </a:spcAft>
              <a:buNone/>
            </a:pPr>
            <a:r>
              <a:rPr lang="es-ES" dirty="0">
                <a:solidFill>
                  <a:srgbClr val="111820"/>
                </a:solidFill>
                <a:latin typeface="OpenSLight"/>
              </a:rPr>
              <a:t>Pensamos: ¿qué es la alegría? ¿estar alegre significa que siempre estés riendo? ¿puede alguien reír y en el fondo no sentir alegría?</a:t>
            </a:r>
          </a:p>
          <a:p>
            <a:pPr algn="l">
              <a:spcAft>
                <a:spcPts val="750"/>
              </a:spcAft>
              <a:buNone/>
            </a:pPr>
            <a:r>
              <a:rPr lang="es-ES" b="0" i="0" dirty="0">
                <a:solidFill>
                  <a:srgbClr val="111820"/>
                </a:solidFill>
                <a:effectLst/>
                <a:latin typeface="OpenSLight"/>
              </a:rPr>
              <a:t>La auténtica alegría, como la que viene de Jesús… ¿nos la pueden quitar? </a:t>
            </a:r>
          </a:p>
          <a:p>
            <a:pPr marL="285750" indent="-285750" algn="l">
              <a:spcAft>
                <a:spcPts val="750"/>
              </a:spcAft>
              <a:buFontTx/>
              <a:buChar char="-"/>
            </a:pPr>
            <a:endParaRPr lang="es-ES" b="0" i="0" dirty="0">
              <a:solidFill>
                <a:srgbClr val="111820"/>
              </a:solidFill>
              <a:effectLst/>
              <a:latin typeface="OpenSLight"/>
            </a:endParaRPr>
          </a:p>
          <a:p>
            <a:pPr algn="l">
              <a:spcAft>
                <a:spcPts val="750"/>
              </a:spcAft>
              <a:buNone/>
            </a:pPr>
            <a:endParaRPr lang="es-ES" dirty="0">
              <a:solidFill>
                <a:srgbClr val="111820"/>
              </a:solidFill>
              <a:latin typeface="OpenSLight"/>
            </a:endParaRPr>
          </a:p>
        </p:txBody>
      </p:sp>
      <p:sp>
        <p:nvSpPr>
          <p:cNvPr id="4" name="object 33">
            <a:extLst>
              <a:ext uri="{FF2B5EF4-FFF2-40B4-BE49-F238E27FC236}">
                <a16:creationId xmlns:a16="http://schemas.microsoft.com/office/drawing/2014/main" id="{87A432B2-FF06-C5E5-E3F5-376030BD1CC2}"/>
              </a:ext>
            </a:extLst>
          </p:cNvPr>
          <p:cNvSpPr txBox="1"/>
          <p:nvPr/>
        </p:nvSpPr>
        <p:spPr>
          <a:xfrm>
            <a:off x="1140184" y="326745"/>
            <a:ext cx="3008406" cy="679673"/>
          </a:xfrm>
          <a:prstGeom prst="rect">
            <a:avLst/>
          </a:prstGeom>
        </p:spPr>
        <p:txBody>
          <a:bodyPr vert="horz" wrap="square" lIns="0" tIns="55880" rIns="0" bIns="0" rtlCol="0">
            <a:spAutoFit/>
          </a:bodyPr>
          <a:lstStyle/>
          <a:p>
            <a:pPr marL="280035">
              <a:lnSpc>
                <a:spcPct val="100000"/>
              </a:lnSpc>
              <a:spcBef>
                <a:spcPts val="440"/>
              </a:spcBef>
            </a:pPr>
            <a:r>
              <a:rPr lang="es-ES" sz="1900" spc="-195" dirty="0">
                <a:latin typeface="Arial Black"/>
                <a:cs typeface="Arial Black"/>
              </a:rPr>
              <a:t>VIERNES 30/05/25</a:t>
            </a:r>
            <a:endParaRPr sz="1900" dirty="0">
              <a:latin typeface="Arial Black"/>
              <a:cs typeface="Arial Black"/>
            </a:endParaRPr>
          </a:p>
          <a:p>
            <a:pPr marL="12700">
              <a:lnSpc>
                <a:spcPct val="100000"/>
              </a:lnSpc>
              <a:spcBef>
                <a:spcPts val="345"/>
              </a:spcBef>
            </a:pPr>
            <a:r>
              <a:rPr lang="es-ES" sz="1900" spc="-125" dirty="0">
                <a:latin typeface="Arial Black"/>
                <a:cs typeface="Arial Black"/>
              </a:rPr>
              <a:t>6</a:t>
            </a:r>
            <a:r>
              <a:rPr sz="1900" spc="-125" dirty="0">
                <a:latin typeface="Arial Black"/>
                <a:cs typeface="Arial Black"/>
              </a:rPr>
              <a:t>ª</a:t>
            </a:r>
            <a:r>
              <a:rPr sz="1900" spc="-130" dirty="0">
                <a:latin typeface="Arial Black"/>
                <a:cs typeface="Arial Black"/>
              </a:rPr>
              <a:t> </a:t>
            </a:r>
            <a:r>
              <a:rPr sz="1900" spc="-100" dirty="0" err="1">
                <a:latin typeface="Arial Black"/>
                <a:cs typeface="Arial Black"/>
              </a:rPr>
              <a:t>semana</a:t>
            </a:r>
            <a:r>
              <a:rPr lang="es-ES" sz="1900" spc="-100" dirty="0">
                <a:latin typeface="Arial Black"/>
                <a:cs typeface="Arial Black"/>
              </a:rPr>
              <a:t> ESO</a:t>
            </a:r>
            <a:endParaRPr sz="1900" dirty="0">
              <a:latin typeface="Arial Black"/>
              <a:cs typeface="Arial Black"/>
            </a:endParaRPr>
          </a:p>
        </p:txBody>
      </p:sp>
      <p:sp>
        <p:nvSpPr>
          <p:cNvPr id="5" name="CuadroTexto 4">
            <a:extLst>
              <a:ext uri="{FF2B5EF4-FFF2-40B4-BE49-F238E27FC236}">
                <a16:creationId xmlns:a16="http://schemas.microsoft.com/office/drawing/2014/main" id="{E2A0344C-C6D7-2B26-347D-FFE2B6216B38}"/>
              </a:ext>
            </a:extLst>
          </p:cNvPr>
          <p:cNvSpPr txBox="1"/>
          <p:nvPr/>
        </p:nvSpPr>
        <p:spPr>
          <a:xfrm>
            <a:off x="2799989" y="4302588"/>
            <a:ext cx="6098146" cy="646331"/>
          </a:xfrm>
          <a:prstGeom prst="rect">
            <a:avLst/>
          </a:prstGeom>
          <a:noFill/>
        </p:spPr>
        <p:txBody>
          <a:bodyPr wrap="square">
            <a:spAutoFit/>
          </a:bodyPr>
          <a:lstStyle/>
          <a:p>
            <a:r>
              <a:rPr lang="es-ES" dirty="0"/>
              <a:t>HAKUNA: NOCHE  </a:t>
            </a:r>
            <a:r>
              <a:rPr lang="es-ES" dirty="0">
                <a:hlinkClick r:id="rId13"/>
              </a:rPr>
              <a:t>https://www.youtube.com/watch?v=G-kG0aZxFpA</a:t>
            </a:r>
            <a:r>
              <a:rPr lang="es-ES" dirty="0"/>
              <a:t> </a:t>
            </a:r>
          </a:p>
        </p:txBody>
      </p:sp>
    </p:spTree>
    <p:extLst>
      <p:ext uri="{BB962C8B-B14F-4D97-AF65-F5344CB8AC3E}">
        <p14:creationId xmlns:p14="http://schemas.microsoft.com/office/powerpoint/2010/main" val="1255041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330281" y="5214392"/>
            <a:ext cx="1942896" cy="1643607"/>
          </a:xfrm>
          <a:prstGeom prst="rect">
            <a:avLst/>
          </a:prstGeom>
        </p:spPr>
      </p:pic>
      <p:sp>
        <p:nvSpPr>
          <p:cNvPr id="9" name="object 9"/>
          <p:cNvSpPr/>
          <p:nvPr/>
        </p:nvSpPr>
        <p:spPr>
          <a:xfrm>
            <a:off x="319904" y="4224519"/>
            <a:ext cx="1880235" cy="678180"/>
          </a:xfrm>
          <a:custGeom>
            <a:avLst/>
            <a:gdLst/>
            <a:ahLst/>
            <a:cxnLst/>
            <a:rect l="l" t="t" r="r" b="b"/>
            <a:pathLst>
              <a:path w="1880235" h="678179">
                <a:moveTo>
                  <a:pt x="1641898" y="677804"/>
                </a:moveTo>
                <a:lnTo>
                  <a:pt x="0" y="677804"/>
                </a:lnTo>
                <a:lnTo>
                  <a:pt x="0" y="0"/>
                </a:lnTo>
                <a:lnTo>
                  <a:pt x="1641898" y="0"/>
                </a:lnTo>
                <a:lnTo>
                  <a:pt x="1879701" y="338902"/>
                </a:lnTo>
                <a:lnTo>
                  <a:pt x="1641898" y="677804"/>
                </a:lnTo>
                <a:close/>
              </a:path>
            </a:pathLst>
          </a:custGeom>
          <a:solidFill>
            <a:srgbClr val="FFFBAF"/>
          </a:solidFill>
        </p:spPr>
        <p:txBody>
          <a:bodyPr wrap="square" lIns="0" tIns="0" rIns="0" bIns="0" rtlCol="0"/>
          <a:lstStyle/>
          <a:p>
            <a:endParaRPr/>
          </a:p>
        </p:txBody>
      </p:sp>
      <p:sp>
        <p:nvSpPr>
          <p:cNvPr id="10" name="object 10"/>
          <p:cNvSpPr txBox="1"/>
          <p:nvPr/>
        </p:nvSpPr>
        <p:spPr>
          <a:xfrm>
            <a:off x="538162" y="4274684"/>
            <a:ext cx="1243330" cy="577850"/>
          </a:xfrm>
          <a:prstGeom prst="rect">
            <a:avLst/>
          </a:prstGeom>
        </p:spPr>
        <p:txBody>
          <a:bodyPr vert="horz" wrap="square" lIns="0" tIns="12700" rIns="0" bIns="0" rtlCol="0">
            <a:spAutoFit/>
          </a:bodyPr>
          <a:lstStyle/>
          <a:p>
            <a:pPr marL="141605" marR="5080" indent="-129539">
              <a:lnSpc>
                <a:spcPct val="113300"/>
              </a:lnSpc>
              <a:spcBef>
                <a:spcPts val="100"/>
              </a:spcBef>
            </a:pPr>
            <a:r>
              <a:rPr sz="1600" spc="-95" dirty="0">
                <a:latin typeface="Arial Black"/>
                <a:cs typeface="Arial Black"/>
              </a:rPr>
              <a:t>3.ORACIÓN/ </a:t>
            </a:r>
            <a:r>
              <a:rPr sz="1600" spc="-10" dirty="0">
                <a:latin typeface="Arial Black"/>
                <a:cs typeface="Arial Black"/>
              </a:rPr>
              <a:t>CANCIÓN</a:t>
            </a:r>
            <a:endParaRPr sz="1600" dirty="0">
              <a:latin typeface="Arial Black"/>
              <a:cs typeface="Arial Black"/>
            </a:endParaRPr>
          </a:p>
        </p:txBody>
      </p:sp>
      <p:sp>
        <p:nvSpPr>
          <p:cNvPr id="11" name="object 11"/>
          <p:cNvSpPr/>
          <p:nvPr/>
        </p:nvSpPr>
        <p:spPr>
          <a:xfrm>
            <a:off x="2486703" y="5638834"/>
            <a:ext cx="8396605" cy="996950"/>
          </a:xfrm>
          <a:custGeom>
            <a:avLst/>
            <a:gdLst/>
            <a:ahLst/>
            <a:cxnLst/>
            <a:rect l="l" t="t" r="r" b="b"/>
            <a:pathLst>
              <a:path w="8396605" h="996950">
                <a:moveTo>
                  <a:pt x="8073886" y="996495"/>
                </a:moveTo>
                <a:lnTo>
                  <a:pt x="323850" y="996495"/>
                </a:lnTo>
                <a:lnTo>
                  <a:pt x="272882" y="992460"/>
                </a:lnTo>
                <a:lnTo>
                  <a:pt x="223629" y="980598"/>
                </a:lnTo>
                <a:lnTo>
                  <a:pt x="176960" y="961267"/>
                </a:lnTo>
                <a:lnTo>
                  <a:pt x="133745" y="934828"/>
                </a:lnTo>
                <a:lnTo>
                  <a:pt x="94853" y="901641"/>
                </a:lnTo>
                <a:lnTo>
                  <a:pt x="61666" y="862750"/>
                </a:lnTo>
                <a:lnTo>
                  <a:pt x="35228" y="819534"/>
                </a:lnTo>
                <a:lnTo>
                  <a:pt x="15897" y="772865"/>
                </a:lnTo>
                <a:lnTo>
                  <a:pt x="4034" y="723612"/>
                </a:lnTo>
                <a:lnTo>
                  <a:pt x="0" y="672645"/>
                </a:lnTo>
                <a:lnTo>
                  <a:pt x="0" y="323850"/>
                </a:lnTo>
                <a:lnTo>
                  <a:pt x="4034" y="272883"/>
                </a:lnTo>
                <a:lnTo>
                  <a:pt x="15897" y="223629"/>
                </a:lnTo>
                <a:lnTo>
                  <a:pt x="35228" y="176960"/>
                </a:lnTo>
                <a:lnTo>
                  <a:pt x="61666" y="133745"/>
                </a:lnTo>
                <a:lnTo>
                  <a:pt x="94853" y="94853"/>
                </a:lnTo>
                <a:lnTo>
                  <a:pt x="133745" y="61666"/>
                </a:lnTo>
                <a:lnTo>
                  <a:pt x="176960" y="35228"/>
                </a:lnTo>
                <a:lnTo>
                  <a:pt x="223629" y="15897"/>
                </a:lnTo>
                <a:lnTo>
                  <a:pt x="272882" y="4034"/>
                </a:lnTo>
                <a:lnTo>
                  <a:pt x="323850" y="0"/>
                </a:lnTo>
                <a:lnTo>
                  <a:pt x="8073886" y="0"/>
                </a:lnTo>
                <a:lnTo>
                  <a:pt x="8124853" y="4034"/>
                </a:lnTo>
                <a:lnTo>
                  <a:pt x="8174106" y="15897"/>
                </a:lnTo>
                <a:lnTo>
                  <a:pt x="8220775" y="35228"/>
                </a:lnTo>
                <a:lnTo>
                  <a:pt x="8263990" y="61666"/>
                </a:lnTo>
                <a:lnTo>
                  <a:pt x="8302882" y="94853"/>
                </a:lnTo>
                <a:lnTo>
                  <a:pt x="8336068" y="133745"/>
                </a:lnTo>
                <a:lnTo>
                  <a:pt x="8362507" y="176960"/>
                </a:lnTo>
                <a:lnTo>
                  <a:pt x="8381839" y="223629"/>
                </a:lnTo>
                <a:lnTo>
                  <a:pt x="8393701" y="272883"/>
                </a:lnTo>
                <a:lnTo>
                  <a:pt x="8396251" y="305097"/>
                </a:lnTo>
                <a:lnTo>
                  <a:pt x="8396251" y="691398"/>
                </a:lnTo>
                <a:lnTo>
                  <a:pt x="8381839" y="772865"/>
                </a:lnTo>
                <a:lnTo>
                  <a:pt x="8362507" y="819534"/>
                </a:lnTo>
                <a:lnTo>
                  <a:pt x="8336068" y="862750"/>
                </a:lnTo>
                <a:lnTo>
                  <a:pt x="8302882" y="901641"/>
                </a:lnTo>
                <a:lnTo>
                  <a:pt x="8263990" y="934828"/>
                </a:lnTo>
                <a:lnTo>
                  <a:pt x="8220775" y="961267"/>
                </a:lnTo>
                <a:lnTo>
                  <a:pt x="8174106" y="980598"/>
                </a:lnTo>
                <a:lnTo>
                  <a:pt x="8124853" y="992460"/>
                </a:lnTo>
                <a:lnTo>
                  <a:pt x="8073886" y="996495"/>
                </a:lnTo>
                <a:close/>
              </a:path>
            </a:pathLst>
          </a:custGeom>
          <a:solidFill>
            <a:srgbClr val="FFFBAF"/>
          </a:solidFill>
        </p:spPr>
        <p:txBody>
          <a:bodyPr wrap="square" lIns="0" tIns="0" rIns="0" bIns="0" rtlCol="0"/>
          <a:lstStyle/>
          <a:p>
            <a:r>
              <a:rPr lang="es-ES" dirty="0"/>
              <a:t>Nos comprometemos a dar testimonio de la verdad, y para ello hemos de cultivar nuestro conocimiento, nuestro espíritu y sobre todo nuestra relación con Dios. Nos comprometemos por ello a aumentar nuestro tiempo de oración personal durante la semana.  </a:t>
            </a:r>
            <a:endParaRPr dirty="0"/>
          </a:p>
        </p:txBody>
      </p:sp>
      <p:pic>
        <p:nvPicPr>
          <p:cNvPr id="12" name="object 12"/>
          <p:cNvPicPr/>
          <p:nvPr/>
        </p:nvPicPr>
        <p:blipFill>
          <a:blip r:embed="rId3" cstate="print"/>
          <a:stretch>
            <a:fillRect/>
          </a:stretch>
        </p:blipFill>
        <p:spPr>
          <a:xfrm>
            <a:off x="0" y="19411"/>
            <a:ext cx="1076324" cy="1209674"/>
          </a:xfrm>
          <a:prstGeom prst="rect">
            <a:avLst/>
          </a:prstGeom>
        </p:spPr>
      </p:pic>
      <p:grpSp>
        <p:nvGrpSpPr>
          <p:cNvPr id="13" name="object 13"/>
          <p:cNvGrpSpPr/>
          <p:nvPr/>
        </p:nvGrpSpPr>
        <p:grpSpPr>
          <a:xfrm>
            <a:off x="8861407" y="48331"/>
            <a:ext cx="3263900" cy="1229360"/>
            <a:chOff x="8861407" y="48331"/>
            <a:chExt cx="3263900" cy="1229360"/>
          </a:xfrm>
        </p:grpSpPr>
        <p:pic>
          <p:nvPicPr>
            <p:cNvPr id="14" name="object 14"/>
            <p:cNvPicPr/>
            <p:nvPr/>
          </p:nvPicPr>
          <p:blipFill>
            <a:blip r:embed="rId4" cstate="print"/>
            <a:stretch>
              <a:fillRect/>
            </a:stretch>
          </p:blipFill>
          <p:spPr>
            <a:xfrm>
              <a:off x="11162821" y="96127"/>
              <a:ext cx="962024" cy="1181099"/>
            </a:xfrm>
            <a:prstGeom prst="rect">
              <a:avLst/>
            </a:prstGeom>
          </p:spPr>
        </p:pic>
        <p:pic>
          <p:nvPicPr>
            <p:cNvPr id="15" name="object 15"/>
            <p:cNvPicPr/>
            <p:nvPr/>
          </p:nvPicPr>
          <p:blipFill>
            <a:blip r:embed="rId5" cstate="print"/>
            <a:stretch>
              <a:fillRect/>
            </a:stretch>
          </p:blipFill>
          <p:spPr>
            <a:xfrm>
              <a:off x="9187414" y="370847"/>
              <a:ext cx="239339" cy="201533"/>
            </a:xfrm>
            <a:prstGeom prst="rect">
              <a:avLst/>
            </a:prstGeom>
          </p:spPr>
        </p:pic>
        <p:sp>
          <p:nvSpPr>
            <p:cNvPr id="16" name="object 16"/>
            <p:cNvSpPr/>
            <p:nvPr/>
          </p:nvSpPr>
          <p:spPr>
            <a:xfrm>
              <a:off x="9300518" y="48331"/>
              <a:ext cx="17145" cy="279400"/>
            </a:xfrm>
            <a:custGeom>
              <a:avLst/>
              <a:gdLst/>
              <a:ahLst/>
              <a:cxnLst/>
              <a:rect l="l" t="t" r="r" b="b"/>
              <a:pathLst>
                <a:path w="17145" h="279400">
                  <a:moveTo>
                    <a:pt x="8497" y="279012"/>
                  </a:moveTo>
                  <a:lnTo>
                    <a:pt x="4248" y="144872"/>
                  </a:lnTo>
                  <a:lnTo>
                    <a:pt x="1327" y="51767"/>
                  </a:lnTo>
                  <a:lnTo>
                    <a:pt x="0" y="7589"/>
                  </a:lnTo>
                  <a:lnTo>
                    <a:pt x="0" y="3397"/>
                  </a:lnTo>
                  <a:lnTo>
                    <a:pt x="3804" y="0"/>
                  </a:lnTo>
                  <a:lnTo>
                    <a:pt x="13191" y="0"/>
                  </a:lnTo>
                  <a:lnTo>
                    <a:pt x="16995" y="3397"/>
                  </a:lnTo>
                  <a:lnTo>
                    <a:pt x="16995" y="7589"/>
                  </a:lnTo>
                  <a:lnTo>
                    <a:pt x="15668" y="51767"/>
                  </a:lnTo>
                  <a:lnTo>
                    <a:pt x="8497" y="279012"/>
                  </a:lnTo>
                  <a:close/>
                </a:path>
              </a:pathLst>
            </a:custGeom>
            <a:solidFill>
              <a:srgbClr val="D5B064"/>
            </a:solidFill>
          </p:spPr>
          <p:txBody>
            <a:bodyPr wrap="square" lIns="0" tIns="0" rIns="0" bIns="0" rtlCol="0"/>
            <a:lstStyle/>
            <a:p>
              <a:endParaRPr/>
            </a:p>
          </p:txBody>
        </p:sp>
        <p:pic>
          <p:nvPicPr>
            <p:cNvPr id="17" name="object 17"/>
            <p:cNvPicPr/>
            <p:nvPr/>
          </p:nvPicPr>
          <p:blipFill>
            <a:blip r:embed="rId6" cstate="print"/>
            <a:stretch>
              <a:fillRect/>
            </a:stretch>
          </p:blipFill>
          <p:spPr>
            <a:xfrm>
              <a:off x="9324349" y="85266"/>
              <a:ext cx="98825" cy="262149"/>
            </a:xfrm>
            <a:prstGeom prst="rect">
              <a:avLst/>
            </a:prstGeom>
          </p:spPr>
        </p:pic>
        <p:sp>
          <p:nvSpPr>
            <p:cNvPr id="18" name="object 18"/>
            <p:cNvSpPr/>
            <p:nvPr/>
          </p:nvSpPr>
          <p:spPr>
            <a:xfrm>
              <a:off x="9340180" y="72990"/>
              <a:ext cx="55244" cy="268605"/>
            </a:xfrm>
            <a:custGeom>
              <a:avLst/>
              <a:gdLst/>
              <a:ahLst/>
              <a:cxnLst/>
              <a:rect l="l" t="t" r="r" b="b"/>
              <a:pathLst>
                <a:path w="55245" h="268605">
                  <a:moveTo>
                    <a:pt x="0" y="268291"/>
                  </a:moveTo>
                  <a:lnTo>
                    <a:pt x="18277" y="138935"/>
                  </a:lnTo>
                  <a:lnTo>
                    <a:pt x="31022" y="49160"/>
                  </a:lnTo>
                  <a:lnTo>
                    <a:pt x="37190" y="6583"/>
                  </a:lnTo>
                  <a:lnTo>
                    <a:pt x="42561" y="0"/>
                  </a:lnTo>
                  <a:lnTo>
                    <a:pt x="52025" y="1602"/>
                  </a:lnTo>
                  <a:lnTo>
                    <a:pt x="55174" y="5489"/>
                  </a:lnTo>
                  <a:lnTo>
                    <a:pt x="54326" y="9483"/>
                  </a:lnTo>
                  <a:lnTo>
                    <a:pt x="0" y="268291"/>
                  </a:lnTo>
                  <a:close/>
                </a:path>
              </a:pathLst>
            </a:custGeom>
            <a:solidFill>
              <a:srgbClr val="D5B064"/>
            </a:solidFill>
          </p:spPr>
          <p:txBody>
            <a:bodyPr wrap="square" lIns="0" tIns="0" rIns="0" bIns="0" rtlCol="0"/>
            <a:lstStyle/>
            <a:p>
              <a:endParaRPr/>
            </a:p>
          </p:txBody>
        </p:sp>
        <p:pic>
          <p:nvPicPr>
            <p:cNvPr id="19" name="object 19"/>
            <p:cNvPicPr/>
            <p:nvPr/>
          </p:nvPicPr>
          <p:blipFill>
            <a:blip r:embed="rId7" cstate="print"/>
            <a:stretch>
              <a:fillRect/>
            </a:stretch>
          </p:blipFill>
          <p:spPr>
            <a:xfrm>
              <a:off x="9194857" y="85266"/>
              <a:ext cx="98825" cy="262149"/>
            </a:xfrm>
            <a:prstGeom prst="rect">
              <a:avLst/>
            </a:prstGeom>
          </p:spPr>
        </p:pic>
        <p:sp>
          <p:nvSpPr>
            <p:cNvPr id="20" name="object 20"/>
            <p:cNvSpPr/>
            <p:nvPr/>
          </p:nvSpPr>
          <p:spPr>
            <a:xfrm>
              <a:off x="9222676" y="72999"/>
              <a:ext cx="534035" cy="421640"/>
            </a:xfrm>
            <a:custGeom>
              <a:avLst/>
              <a:gdLst/>
              <a:ahLst/>
              <a:cxnLst/>
              <a:rect l="l" t="t" r="r" b="b"/>
              <a:pathLst>
                <a:path w="534034" h="421640">
                  <a:moveTo>
                    <a:pt x="55168" y="268287"/>
                  </a:moveTo>
                  <a:lnTo>
                    <a:pt x="36893" y="138938"/>
                  </a:lnTo>
                  <a:lnTo>
                    <a:pt x="24142" y="49161"/>
                  </a:lnTo>
                  <a:lnTo>
                    <a:pt x="17983" y="6578"/>
                  </a:lnTo>
                  <a:lnTo>
                    <a:pt x="12611" y="0"/>
                  </a:lnTo>
                  <a:lnTo>
                    <a:pt x="3149" y="1600"/>
                  </a:lnTo>
                  <a:lnTo>
                    <a:pt x="0" y="5486"/>
                  </a:lnTo>
                  <a:lnTo>
                    <a:pt x="838" y="9486"/>
                  </a:lnTo>
                  <a:lnTo>
                    <a:pt x="55168" y="268287"/>
                  </a:lnTo>
                  <a:close/>
                </a:path>
                <a:path w="534034" h="421640">
                  <a:moveTo>
                    <a:pt x="533946" y="408178"/>
                  </a:moveTo>
                  <a:lnTo>
                    <a:pt x="530567" y="404355"/>
                  </a:lnTo>
                  <a:lnTo>
                    <a:pt x="526389" y="404355"/>
                  </a:lnTo>
                  <a:lnTo>
                    <a:pt x="482460" y="405688"/>
                  </a:lnTo>
                  <a:lnTo>
                    <a:pt x="389877" y="408635"/>
                  </a:lnTo>
                  <a:lnTo>
                    <a:pt x="256489" y="412902"/>
                  </a:lnTo>
                  <a:lnTo>
                    <a:pt x="482460" y="420116"/>
                  </a:lnTo>
                  <a:lnTo>
                    <a:pt x="526389" y="421449"/>
                  </a:lnTo>
                  <a:lnTo>
                    <a:pt x="530567" y="421449"/>
                  </a:lnTo>
                  <a:lnTo>
                    <a:pt x="533946" y="417626"/>
                  </a:lnTo>
                  <a:lnTo>
                    <a:pt x="533946" y="408178"/>
                  </a:lnTo>
                  <a:close/>
                </a:path>
              </a:pathLst>
            </a:custGeom>
            <a:solidFill>
              <a:srgbClr val="D5B064"/>
            </a:solidFill>
          </p:spPr>
          <p:txBody>
            <a:bodyPr wrap="square" lIns="0" tIns="0" rIns="0" bIns="0" rtlCol="0"/>
            <a:lstStyle/>
            <a:p>
              <a:endParaRPr/>
            </a:p>
          </p:txBody>
        </p:sp>
        <p:pic>
          <p:nvPicPr>
            <p:cNvPr id="21" name="object 21"/>
            <p:cNvPicPr/>
            <p:nvPr/>
          </p:nvPicPr>
          <p:blipFill>
            <a:blip r:embed="rId8" cstate="print"/>
            <a:stretch>
              <a:fillRect/>
            </a:stretch>
          </p:blipFill>
          <p:spPr>
            <a:xfrm>
              <a:off x="9459215" y="501316"/>
              <a:ext cx="260681" cy="99382"/>
            </a:xfrm>
            <a:prstGeom prst="rect">
              <a:avLst/>
            </a:prstGeom>
          </p:spPr>
        </p:pic>
        <p:sp>
          <p:nvSpPr>
            <p:cNvPr id="22" name="object 22"/>
            <p:cNvSpPr/>
            <p:nvPr/>
          </p:nvSpPr>
          <p:spPr>
            <a:xfrm>
              <a:off x="9465315" y="517236"/>
              <a:ext cx="267335" cy="55880"/>
            </a:xfrm>
            <a:custGeom>
              <a:avLst/>
              <a:gdLst/>
              <a:ahLst/>
              <a:cxnLst/>
              <a:rect l="l" t="t" r="r" b="b"/>
              <a:pathLst>
                <a:path w="267334" h="55879">
                  <a:moveTo>
                    <a:pt x="261330" y="55484"/>
                  </a:moveTo>
                  <a:lnTo>
                    <a:pt x="257358" y="54632"/>
                  </a:lnTo>
                  <a:lnTo>
                    <a:pt x="0" y="0"/>
                  </a:lnTo>
                  <a:lnTo>
                    <a:pt x="128631" y="18380"/>
                  </a:lnTo>
                  <a:lnTo>
                    <a:pt x="217904" y="31196"/>
                  </a:lnTo>
                  <a:lnTo>
                    <a:pt x="260242" y="37400"/>
                  </a:lnTo>
                  <a:lnTo>
                    <a:pt x="264214" y="38252"/>
                  </a:lnTo>
                  <a:lnTo>
                    <a:pt x="266789" y="42801"/>
                  </a:lnTo>
                  <a:lnTo>
                    <a:pt x="265195" y="52318"/>
                  </a:lnTo>
                  <a:lnTo>
                    <a:pt x="261330" y="55484"/>
                  </a:lnTo>
                  <a:close/>
                </a:path>
              </a:pathLst>
            </a:custGeom>
            <a:solidFill>
              <a:srgbClr val="D5B064"/>
            </a:solidFill>
          </p:spPr>
          <p:txBody>
            <a:bodyPr wrap="square" lIns="0" tIns="0" rIns="0" bIns="0" rtlCol="0"/>
            <a:lstStyle/>
            <a:p>
              <a:endParaRPr/>
            </a:p>
          </p:txBody>
        </p:sp>
        <p:pic>
          <p:nvPicPr>
            <p:cNvPr id="23" name="object 23"/>
            <p:cNvPicPr/>
            <p:nvPr/>
          </p:nvPicPr>
          <p:blipFill>
            <a:blip r:embed="rId9" cstate="print"/>
            <a:stretch>
              <a:fillRect/>
            </a:stretch>
          </p:blipFill>
          <p:spPr>
            <a:xfrm>
              <a:off x="9459215" y="371095"/>
              <a:ext cx="260681" cy="99382"/>
            </a:xfrm>
            <a:prstGeom prst="rect">
              <a:avLst/>
            </a:prstGeom>
          </p:spPr>
        </p:pic>
        <p:sp>
          <p:nvSpPr>
            <p:cNvPr id="24" name="object 24"/>
            <p:cNvSpPr/>
            <p:nvPr/>
          </p:nvSpPr>
          <p:spPr>
            <a:xfrm>
              <a:off x="8861399" y="399084"/>
              <a:ext cx="871219" cy="95885"/>
            </a:xfrm>
            <a:custGeom>
              <a:avLst/>
              <a:gdLst/>
              <a:ahLst/>
              <a:cxnLst/>
              <a:rect l="l" t="t" r="r" b="b"/>
              <a:pathLst>
                <a:path w="871220" h="95884">
                  <a:moveTo>
                    <a:pt x="277456" y="86817"/>
                  </a:moveTo>
                  <a:lnTo>
                    <a:pt x="144068" y="82550"/>
                  </a:lnTo>
                  <a:lnTo>
                    <a:pt x="51485" y="79603"/>
                  </a:lnTo>
                  <a:lnTo>
                    <a:pt x="7543" y="78270"/>
                  </a:lnTo>
                  <a:lnTo>
                    <a:pt x="3378" y="78270"/>
                  </a:lnTo>
                  <a:lnTo>
                    <a:pt x="0" y="82092"/>
                  </a:lnTo>
                  <a:lnTo>
                    <a:pt x="0" y="91541"/>
                  </a:lnTo>
                  <a:lnTo>
                    <a:pt x="3378" y="95364"/>
                  </a:lnTo>
                  <a:lnTo>
                    <a:pt x="7543" y="95364"/>
                  </a:lnTo>
                  <a:lnTo>
                    <a:pt x="51485" y="94030"/>
                  </a:lnTo>
                  <a:lnTo>
                    <a:pt x="277456" y="86817"/>
                  </a:lnTo>
                  <a:close/>
                </a:path>
                <a:path w="871220" h="95884">
                  <a:moveTo>
                    <a:pt x="870699" y="12674"/>
                  </a:moveTo>
                  <a:lnTo>
                    <a:pt x="869111" y="3162"/>
                  </a:lnTo>
                  <a:lnTo>
                    <a:pt x="865238" y="0"/>
                  </a:lnTo>
                  <a:lnTo>
                    <a:pt x="861263" y="850"/>
                  </a:lnTo>
                  <a:lnTo>
                    <a:pt x="603910" y="55473"/>
                  </a:lnTo>
                  <a:lnTo>
                    <a:pt x="732536" y="37096"/>
                  </a:lnTo>
                  <a:lnTo>
                    <a:pt x="821817" y="24282"/>
                  </a:lnTo>
                  <a:lnTo>
                    <a:pt x="864158" y="18084"/>
                  </a:lnTo>
                  <a:lnTo>
                    <a:pt x="868121" y="17221"/>
                  </a:lnTo>
                  <a:lnTo>
                    <a:pt x="870699" y="12674"/>
                  </a:lnTo>
                  <a:close/>
                </a:path>
              </a:pathLst>
            </a:custGeom>
            <a:solidFill>
              <a:srgbClr val="D5B064"/>
            </a:solidFill>
          </p:spPr>
          <p:txBody>
            <a:bodyPr wrap="square" lIns="0" tIns="0" rIns="0" bIns="0" rtlCol="0"/>
            <a:lstStyle/>
            <a:p>
              <a:endParaRPr/>
            </a:p>
          </p:txBody>
        </p:sp>
        <p:pic>
          <p:nvPicPr>
            <p:cNvPr id="25" name="object 25"/>
            <p:cNvPicPr/>
            <p:nvPr/>
          </p:nvPicPr>
          <p:blipFill>
            <a:blip r:embed="rId10" cstate="print"/>
            <a:stretch>
              <a:fillRect/>
            </a:stretch>
          </p:blipFill>
          <p:spPr>
            <a:xfrm>
              <a:off x="8898135" y="501316"/>
              <a:ext cx="260681" cy="99382"/>
            </a:xfrm>
            <a:prstGeom prst="rect">
              <a:avLst/>
            </a:prstGeom>
          </p:spPr>
        </p:pic>
        <p:sp>
          <p:nvSpPr>
            <p:cNvPr id="26" name="object 26"/>
            <p:cNvSpPr/>
            <p:nvPr/>
          </p:nvSpPr>
          <p:spPr>
            <a:xfrm>
              <a:off x="8885928" y="517236"/>
              <a:ext cx="267335" cy="55880"/>
            </a:xfrm>
            <a:custGeom>
              <a:avLst/>
              <a:gdLst/>
              <a:ahLst/>
              <a:cxnLst/>
              <a:rect l="l" t="t" r="r" b="b"/>
              <a:pathLst>
                <a:path w="267334" h="55879">
                  <a:moveTo>
                    <a:pt x="5458" y="55484"/>
                  </a:moveTo>
                  <a:lnTo>
                    <a:pt x="1593" y="52318"/>
                  </a:lnTo>
                  <a:lnTo>
                    <a:pt x="0" y="42801"/>
                  </a:lnTo>
                  <a:lnTo>
                    <a:pt x="2574" y="38252"/>
                  </a:lnTo>
                  <a:lnTo>
                    <a:pt x="6546" y="37400"/>
                  </a:lnTo>
                  <a:lnTo>
                    <a:pt x="48884" y="31196"/>
                  </a:lnTo>
                  <a:lnTo>
                    <a:pt x="138157" y="18380"/>
                  </a:lnTo>
                  <a:lnTo>
                    <a:pt x="266789" y="0"/>
                  </a:lnTo>
                  <a:lnTo>
                    <a:pt x="9430" y="54632"/>
                  </a:lnTo>
                  <a:lnTo>
                    <a:pt x="5458" y="55484"/>
                  </a:lnTo>
                  <a:close/>
                </a:path>
              </a:pathLst>
            </a:custGeom>
            <a:solidFill>
              <a:srgbClr val="D5B064"/>
            </a:solidFill>
          </p:spPr>
          <p:txBody>
            <a:bodyPr wrap="square" lIns="0" tIns="0" rIns="0" bIns="0" rtlCol="0"/>
            <a:lstStyle/>
            <a:p>
              <a:endParaRPr/>
            </a:p>
          </p:txBody>
        </p:sp>
        <p:pic>
          <p:nvPicPr>
            <p:cNvPr id="27" name="object 27"/>
            <p:cNvPicPr/>
            <p:nvPr/>
          </p:nvPicPr>
          <p:blipFill>
            <a:blip r:embed="rId11" cstate="print"/>
            <a:stretch>
              <a:fillRect/>
            </a:stretch>
          </p:blipFill>
          <p:spPr>
            <a:xfrm>
              <a:off x="8898135" y="371095"/>
              <a:ext cx="260681" cy="99382"/>
            </a:xfrm>
            <a:prstGeom prst="rect">
              <a:avLst/>
            </a:prstGeom>
          </p:spPr>
        </p:pic>
        <p:sp>
          <p:nvSpPr>
            <p:cNvPr id="28" name="object 28"/>
            <p:cNvSpPr/>
            <p:nvPr/>
          </p:nvSpPr>
          <p:spPr>
            <a:xfrm>
              <a:off x="8885923" y="399084"/>
              <a:ext cx="552450" cy="840105"/>
            </a:xfrm>
            <a:custGeom>
              <a:avLst/>
              <a:gdLst/>
              <a:ahLst/>
              <a:cxnLst/>
              <a:rect l="l" t="t" r="r" b="b"/>
              <a:pathLst>
                <a:path w="552450" h="840105">
                  <a:moveTo>
                    <a:pt x="266788" y="55473"/>
                  </a:moveTo>
                  <a:lnTo>
                    <a:pt x="9423" y="850"/>
                  </a:lnTo>
                  <a:lnTo>
                    <a:pt x="5461" y="0"/>
                  </a:lnTo>
                  <a:lnTo>
                    <a:pt x="1587" y="3162"/>
                  </a:lnTo>
                  <a:lnTo>
                    <a:pt x="48882" y="24282"/>
                  </a:lnTo>
                  <a:lnTo>
                    <a:pt x="138150" y="37096"/>
                  </a:lnTo>
                  <a:lnTo>
                    <a:pt x="266788" y="55473"/>
                  </a:lnTo>
                  <a:close/>
                </a:path>
                <a:path w="552450" h="840105">
                  <a:moveTo>
                    <a:pt x="373570" y="223824"/>
                  </a:moveTo>
                  <a:lnTo>
                    <a:pt x="361505" y="307581"/>
                  </a:lnTo>
                  <a:lnTo>
                    <a:pt x="334886" y="492125"/>
                  </a:lnTo>
                  <a:lnTo>
                    <a:pt x="308013" y="677405"/>
                  </a:lnTo>
                  <a:lnTo>
                    <a:pt x="295236" y="763346"/>
                  </a:lnTo>
                  <a:lnTo>
                    <a:pt x="293941" y="767257"/>
                  </a:lnTo>
                  <a:lnTo>
                    <a:pt x="296430" y="771359"/>
                  </a:lnTo>
                  <a:lnTo>
                    <a:pt x="305155" y="773671"/>
                  </a:lnTo>
                  <a:lnTo>
                    <a:pt x="309740" y="771436"/>
                  </a:lnTo>
                  <a:lnTo>
                    <a:pt x="311035" y="767537"/>
                  </a:lnTo>
                  <a:lnTo>
                    <a:pt x="321348" y="680935"/>
                  </a:lnTo>
                  <a:lnTo>
                    <a:pt x="342785" y="494220"/>
                  </a:lnTo>
                  <a:lnTo>
                    <a:pt x="363982" y="308229"/>
                  </a:lnTo>
                  <a:lnTo>
                    <a:pt x="373570" y="223824"/>
                  </a:lnTo>
                  <a:close/>
                </a:path>
                <a:path w="552450" h="840105">
                  <a:moveTo>
                    <a:pt x="387832" y="230771"/>
                  </a:moveTo>
                  <a:lnTo>
                    <a:pt x="357466" y="514286"/>
                  </a:lnTo>
                  <a:lnTo>
                    <a:pt x="336384" y="710158"/>
                  </a:lnTo>
                  <a:lnTo>
                    <a:pt x="326377" y="801192"/>
                  </a:lnTo>
                  <a:lnTo>
                    <a:pt x="325412" y="805726"/>
                  </a:lnTo>
                  <a:lnTo>
                    <a:pt x="328980" y="810120"/>
                  </a:lnTo>
                  <a:lnTo>
                    <a:pt x="352742" y="712927"/>
                  </a:lnTo>
                  <a:lnTo>
                    <a:pt x="367157" y="515924"/>
                  </a:lnTo>
                  <a:lnTo>
                    <a:pt x="381393" y="319786"/>
                  </a:lnTo>
                  <a:lnTo>
                    <a:pt x="387832" y="230771"/>
                  </a:lnTo>
                  <a:close/>
                </a:path>
                <a:path w="552450" h="840105">
                  <a:moveTo>
                    <a:pt x="405739" y="236334"/>
                  </a:moveTo>
                  <a:lnTo>
                    <a:pt x="389115" y="511111"/>
                  </a:lnTo>
                  <a:lnTo>
                    <a:pt x="377596" y="700925"/>
                  </a:lnTo>
                  <a:lnTo>
                    <a:pt x="372135" y="789089"/>
                  </a:lnTo>
                  <a:lnTo>
                    <a:pt x="371640" y="793343"/>
                  </a:lnTo>
                  <a:lnTo>
                    <a:pt x="375094" y="797153"/>
                  </a:lnTo>
                  <a:lnTo>
                    <a:pt x="392125" y="702271"/>
                  </a:lnTo>
                  <a:lnTo>
                    <a:pt x="397738" y="511911"/>
                  </a:lnTo>
                  <a:lnTo>
                    <a:pt x="405739" y="236334"/>
                  </a:lnTo>
                  <a:close/>
                </a:path>
                <a:path w="552450" h="840105">
                  <a:moveTo>
                    <a:pt x="432701" y="831278"/>
                  </a:moveTo>
                  <a:lnTo>
                    <a:pt x="431203" y="737908"/>
                  </a:lnTo>
                  <a:lnTo>
                    <a:pt x="423087" y="246570"/>
                  </a:lnTo>
                  <a:lnTo>
                    <a:pt x="414972" y="737908"/>
                  </a:lnTo>
                  <a:lnTo>
                    <a:pt x="413473" y="831278"/>
                  </a:lnTo>
                  <a:lnTo>
                    <a:pt x="413473" y="836028"/>
                  </a:lnTo>
                  <a:lnTo>
                    <a:pt x="417779" y="839876"/>
                  </a:lnTo>
                  <a:lnTo>
                    <a:pt x="428396" y="839876"/>
                  </a:lnTo>
                  <a:lnTo>
                    <a:pt x="432701" y="836028"/>
                  </a:lnTo>
                  <a:lnTo>
                    <a:pt x="432701" y="831278"/>
                  </a:lnTo>
                  <a:close/>
                </a:path>
                <a:path w="552450" h="840105">
                  <a:moveTo>
                    <a:pt x="474535" y="793343"/>
                  </a:moveTo>
                  <a:lnTo>
                    <a:pt x="474040" y="789089"/>
                  </a:lnTo>
                  <a:lnTo>
                    <a:pt x="468579" y="700925"/>
                  </a:lnTo>
                  <a:lnTo>
                    <a:pt x="457047" y="511111"/>
                  </a:lnTo>
                  <a:lnTo>
                    <a:pt x="440436" y="236334"/>
                  </a:lnTo>
                  <a:lnTo>
                    <a:pt x="448437" y="511911"/>
                  </a:lnTo>
                  <a:lnTo>
                    <a:pt x="454050" y="702271"/>
                  </a:lnTo>
                  <a:lnTo>
                    <a:pt x="456819" y="790676"/>
                  </a:lnTo>
                  <a:lnTo>
                    <a:pt x="457301" y="794931"/>
                  </a:lnTo>
                  <a:lnTo>
                    <a:pt x="461556" y="798029"/>
                  </a:lnTo>
                  <a:lnTo>
                    <a:pt x="471068" y="797153"/>
                  </a:lnTo>
                  <a:lnTo>
                    <a:pt x="474535" y="793343"/>
                  </a:lnTo>
                  <a:close/>
                </a:path>
                <a:path w="552450" h="840105">
                  <a:moveTo>
                    <a:pt x="520763" y="805726"/>
                  </a:moveTo>
                  <a:lnTo>
                    <a:pt x="519798" y="801192"/>
                  </a:lnTo>
                  <a:lnTo>
                    <a:pt x="509790" y="710158"/>
                  </a:lnTo>
                  <a:lnTo>
                    <a:pt x="488708" y="514286"/>
                  </a:lnTo>
                  <a:lnTo>
                    <a:pt x="458343" y="230771"/>
                  </a:lnTo>
                  <a:lnTo>
                    <a:pt x="464781" y="319786"/>
                  </a:lnTo>
                  <a:lnTo>
                    <a:pt x="479018" y="515924"/>
                  </a:lnTo>
                  <a:lnTo>
                    <a:pt x="493433" y="712927"/>
                  </a:lnTo>
                  <a:lnTo>
                    <a:pt x="500418" y="804481"/>
                  </a:lnTo>
                  <a:lnTo>
                    <a:pt x="506488" y="811936"/>
                  </a:lnTo>
                  <a:lnTo>
                    <a:pt x="517194" y="810120"/>
                  </a:lnTo>
                  <a:lnTo>
                    <a:pt x="520763" y="805726"/>
                  </a:lnTo>
                  <a:close/>
                </a:path>
                <a:path w="552450" h="840105">
                  <a:moveTo>
                    <a:pt x="552234" y="767257"/>
                  </a:moveTo>
                  <a:lnTo>
                    <a:pt x="538149" y="677405"/>
                  </a:lnTo>
                  <a:lnTo>
                    <a:pt x="511289" y="492125"/>
                  </a:lnTo>
                  <a:lnTo>
                    <a:pt x="484670" y="307581"/>
                  </a:lnTo>
                  <a:lnTo>
                    <a:pt x="472605" y="223824"/>
                  </a:lnTo>
                  <a:lnTo>
                    <a:pt x="482193" y="308229"/>
                  </a:lnTo>
                  <a:lnTo>
                    <a:pt x="503389" y="494220"/>
                  </a:lnTo>
                  <a:lnTo>
                    <a:pt x="524814" y="680935"/>
                  </a:lnTo>
                  <a:lnTo>
                    <a:pt x="535139" y="767537"/>
                  </a:lnTo>
                  <a:lnTo>
                    <a:pt x="541020" y="773671"/>
                  </a:lnTo>
                  <a:lnTo>
                    <a:pt x="549744" y="771359"/>
                  </a:lnTo>
                  <a:lnTo>
                    <a:pt x="552234" y="767257"/>
                  </a:lnTo>
                  <a:close/>
                </a:path>
              </a:pathLst>
            </a:custGeom>
            <a:solidFill>
              <a:srgbClr val="D5B064"/>
            </a:solidFill>
          </p:spPr>
          <p:txBody>
            <a:bodyPr wrap="square" lIns="0" tIns="0" rIns="0" bIns="0" rtlCol="0"/>
            <a:lstStyle/>
            <a:p>
              <a:endParaRPr/>
            </a:p>
          </p:txBody>
        </p:sp>
      </p:grpSp>
      <p:sp>
        <p:nvSpPr>
          <p:cNvPr id="29" name="object 29"/>
          <p:cNvSpPr/>
          <p:nvPr/>
        </p:nvSpPr>
        <p:spPr>
          <a:xfrm>
            <a:off x="359170" y="1630156"/>
            <a:ext cx="1571625" cy="771525"/>
          </a:xfrm>
          <a:custGeom>
            <a:avLst/>
            <a:gdLst/>
            <a:ahLst/>
            <a:cxnLst/>
            <a:rect l="l" t="t" r="r" b="b"/>
            <a:pathLst>
              <a:path w="1571625" h="771525">
                <a:moveTo>
                  <a:pt x="915784" y="147396"/>
                </a:moveTo>
                <a:lnTo>
                  <a:pt x="909281" y="128879"/>
                </a:lnTo>
                <a:lnTo>
                  <a:pt x="889774" y="120472"/>
                </a:lnTo>
                <a:lnTo>
                  <a:pt x="812698" y="120472"/>
                </a:lnTo>
                <a:lnTo>
                  <a:pt x="812698" y="26047"/>
                </a:lnTo>
                <a:lnTo>
                  <a:pt x="804291" y="6515"/>
                </a:lnTo>
                <a:lnTo>
                  <a:pt x="785812" y="0"/>
                </a:lnTo>
                <a:lnTo>
                  <a:pt x="767321" y="6515"/>
                </a:lnTo>
                <a:lnTo>
                  <a:pt x="758926" y="26047"/>
                </a:lnTo>
                <a:lnTo>
                  <a:pt x="758926" y="120472"/>
                </a:lnTo>
                <a:lnTo>
                  <a:pt x="681837" y="120472"/>
                </a:lnTo>
                <a:lnTo>
                  <a:pt x="662330" y="128879"/>
                </a:lnTo>
                <a:lnTo>
                  <a:pt x="655828" y="147396"/>
                </a:lnTo>
                <a:lnTo>
                  <a:pt x="662330" y="165912"/>
                </a:lnTo>
                <a:lnTo>
                  <a:pt x="681837" y="174320"/>
                </a:lnTo>
                <a:lnTo>
                  <a:pt x="758926" y="174320"/>
                </a:lnTo>
                <a:lnTo>
                  <a:pt x="758926" y="523506"/>
                </a:lnTo>
                <a:lnTo>
                  <a:pt x="767321" y="543039"/>
                </a:lnTo>
                <a:lnTo>
                  <a:pt x="785812" y="549554"/>
                </a:lnTo>
                <a:lnTo>
                  <a:pt x="804291" y="543039"/>
                </a:lnTo>
                <a:lnTo>
                  <a:pt x="812698" y="523506"/>
                </a:lnTo>
                <a:lnTo>
                  <a:pt x="812698" y="174320"/>
                </a:lnTo>
                <a:lnTo>
                  <a:pt x="889774" y="174320"/>
                </a:lnTo>
                <a:lnTo>
                  <a:pt x="909281" y="165912"/>
                </a:lnTo>
                <a:lnTo>
                  <a:pt x="915784" y="147396"/>
                </a:lnTo>
                <a:close/>
              </a:path>
              <a:path w="1571625" h="771525">
                <a:moveTo>
                  <a:pt x="1571625" y="272148"/>
                </a:moveTo>
                <a:lnTo>
                  <a:pt x="1566405" y="269608"/>
                </a:lnTo>
                <a:lnTo>
                  <a:pt x="1564017" y="268338"/>
                </a:lnTo>
                <a:lnTo>
                  <a:pt x="1518513" y="254368"/>
                </a:lnTo>
                <a:lnTo>
                  <a:pt x="1511871" y="253098"/>
                </a:lnTo>
                <a:lnTo>
                  <a:pt x="1471955" y="245478"/>
                </a:lnTo>
                <a:lnTo>
                  <a:pt x="1424686" y="241668"/>
                </a:lnTo>
                <a:lnTo>
                  <a:pt x="1377048" y="240398"/>
                </a:lnTo>
                <a:lnTo>
                  <a:pt x="1329385" y="241668"/>
                </a:lnTo>
                <a:lnTo>
                  <a:pt x="1282052" y="245478"/>
                </a:lnTo>
                <a:lnTo>
                  <a:pt x="1294307" y="206108"/>
                </a:lnTo>
                <a:lnTo>
                  <a:pt x="1308519" y="168008"/>
                </a:lnTo>
                <a:lnTo>
                  <a:pt x="1324394" y="129908"/>
                </a:lnTo>
                <a:lnTo>
                  <a:pt x="1338745" y="98158"/>
                </a:lnTo>
                <a:lnTo>
                  <a:pt x="1341615" y="91808"/>
                </a:lnTo>
                <a:lnTo>
                  <a:pt x="1343901" y="87998"/>
                </a:lnTo>
                <a:lnTo>
                  <a:pt x="1335151" y="86728"/>
                </a:lnTo>
                <a:lnTo>
                  <a:pt x="1332623" y="86728"/>
                </a:lnTo>
                <a:lnTo>
                  <a:pt x="1283004" y="87998"/>
                </a:lnTo>
                <a:lnTo>
                  <a:pt x="1234046" y="94348"/>
                </a:lnTo>
                <a:lnTo>
                  <a:pt x="1185811" y="105778"/>
                </a:lnTo>
                <a:lnTo>
                  <a:pt x="1138389" y="121018"/>
                </a:lnTo>
                <a:lnTo>
                  <a:pt x="1091857" y="138798"/>
                </a:lnTo>
                <a:lnTo>
                  <a:pt x="1046289" y="157848"/>
                </a:lnTo>
                <a:lnTo>
                  <a:pt x="1038745" y="160388"/>
                </a:lnTo>
                <a:lnTo>
                  <a:pt x="1047978" y="164198"/>
                </a:lnTo>
                <a:lnTo>
                  <a:pt x="1052360" y="162928"/>
                </a:lnTo>
                <a:lnTo>
                  <a:pt x="1104163" y="145148"/>
                </a:lnTo>
                <a:lnTo>
                  <a:pt x="1156144" y="128638"/>
                </a:lnTo>
                <a:lnTo>
                  <a:pt x="1208646" y="113398"/>
                </a:lnTo>
                <a:lnTo>
                  <a:pt x="1261986" y="101968"/>
                </a:lnTo>
                <a:lnTo>
                  <a:pt x="1316469" y="98158"/>
                </a:lnTo>
                <a:lnTo>
                  <a:pt x="1303337" y="128638"/>
                </a:lnTo>
                <a:lnTo>
                  <a:pt x="1291221" y="160388"/>
                </a:lnTo>
                <a:lnTo>
                  <a:pt x="1269657" y="223888"/>
                </a:lnTo>
                <a:lnTo>
                  <a:pt x="1251902" y="292468"/>
                </a:lnTo>
                <a:lnTo>
                  <a:pt x="1241209" y="361048"/>
                </a:lnTo>
                <a:lnTo>
                  <a:pt x="1239012" y="399148"/>
                </a:lnTo>
                <a:lnTo>
                  <a:pt x="1239570" y="435978"/>
                </a:lnTo>
                <a:lnTo>
                  <a:pt x="1242733" y="475348"/>
                </a:lnTo>
                <a:lnTo>
                  <a:pt x="1251864" y="529958"/>
                </a:lnTo>
                <a:lnTo>
                  <a:pt x="1270609" y="579488"/>
                </a:lnTo>
                <a:lnTo>
                  <a:pt x="1221867" y="564248"/>
                </a:lnTo>
                <a:lnTo>
                  <a:pt x="1205458" y="560438"/>
                </a:lnTo>
                <a:lnTo>
                  <a:pt x="1173086" y="555358"/>
                </a:lnTo>
                <a:lnTo>
                  <a:pt x="1140333" y="552818"/>
                </a:lnTo>
                <a:lnTo>
                  <a:pt x="1107452" y="551548"/>
                </a:lnTo>
                <a:lnTo>
                  <a:pt x="1074674" y="554088"/>
                </a:lnTo>
                <a:lnTo>
                  <a:pt x="1014831" y="562978"/>
                </a:lnTo>
                <a:lnTo>
                  <a:pt x="956576" y="579488"/>
                </a:lnTo>
                <a:lnTo>
                  <a:pt x="907161" y="599808"/>
                </a:lnTo>
                <a:lnTo>
                  <a:pt x="860907" y="626478"/>
                </a:lnTo>
                <a:lnTo>
                  <a:pt x="815759" y="668388"/>
                </a:lnTo>
                <a:lnTo>
                  <a:pt x="785812" y="721728"/>
                </a:lnTo>
                <a:lnTo>
                  <a:pt x="772871" y="693788"/>
                </a:lnTo>
                <a:lnTo>
                  <a:pt x="735063" y="645528"/>
                </a:lnTo>
                <a:lnTo>
                  <a:pt x="688098" y="612508"/>
                </a:lnTo>
                <a:lnTo>
                  <a:pt x="640029" y="588378"/>
                </a:lnTo>
                <a:lnTo>
                  <a:pt x="586168" y="570598"/>
                </a:lnTo>
                <a:lnTo>
                  <a:pt x="561682" y="564248"/>
                </a:lnTo>
                <a:lnTo>
                  <a:pt x="556793" y="562978"/>
                </a:lnTo>
                <a:lnTo>
                  <a:pt x="527011" y="557898"/>
                </a:lnTo>
                <a:lnTo>
                  <a:pt x="496951" y="554088"/>
                </a:lnTo>
                <a:lnTo>
                  <a:pt x="464172" y="551548"/>
                </a:lnTo>
                <a:lnTo>
                  <a:pt x="431292" y="552818"/>
                </a:lnTo>
                <a:lnTo>
                  <a:pt x="398538" y="555358"/>
                </a:lnTo>
                <a:lnTo>
                  <a:pt x="366179" y="560438"/>
                </a:lnTo>
                <a:lnTo>
                  <a:pt x="349758" y="564248"/>
                </a:lnTo>
                <a:lnTo>
                  <a:pt x="301015" y="579488"/>
                </a:lnTo>
                <a:lnTo>
                  <a:pt x="308762" y="564248"/>
                </a:lnTo>
                <a:lnTo>
                  <a:pt x="323380" y="512178"/>
                </a:lnTo>
                <a:lnTo>
                  <a:pt x="331927" y="438518"/>
                </a:lnTo>
                <a:lnTo>
                  <a:pt x="332613" y="399148"/>
                </a:lnTo>
                <a:lnTo>
                  <a:pt x="330403" y="361048"/>
                </a:lnTo>
                <a:lnTo>
                  <a:pt x="326021" y="326758"/>
                </a:lnTo>
                <a:lnTo>
                  <a:pt x="319722" y="292468"/>
                </a:lnTo>
                <a:lnTo>
                  <a:pt x="311645" y="258178"/>
                </a:lnTo>
                <a:lnTo>
                  <a:pt x="310210" y="253098"/>
                </a:lnTo>
                <a:lnTo>
                  <a:pt x="308063" y="245478"/>
                </a:lnTo>
                <a:lnTo>
                  <a:pt x="291604" y="192138"/>
                </a:lnTo>
                <a:lnTo>
                  <a:pt x="268287" y="128638"/>
                </a:lnTo>
                <a:lnTo>
                  <a:pt x="255143" y="98158"/>
                </a:lnTo>
                <a:lnTo>
                  <a:pt x="309638" y="101968"/>
                </a:lnTo>
                <a:lnTo>
                  <a:pt x="362966" y="113398"/>
                </a:lnTo>
                <a:lnTo>
                  <a:pt x="415467" y="128638"/>
                </a:lnTo>
                <a:lnTo>
                  <a:pt x="467461" y="145148"/>
                </a:lnTo>
                <a:lnTo>
                  <a:pt x="519264" y="162928"/>
                </a:lnTo>
                <a:lnTo>
                  <a:pt x="523646" y="164198"/>
                </a:lnTo>
                <a:lnTo>
                  <a:pt x="532866" y="160388"/>
                </a:lnTo>
                <a:lnTo>
                  <a:pt x="525335" y="157848"/>
                </a:lnTo>
                <a:lnTo>
                  <a:pt x="479767" y="138798"/>
                </a:lnTo>
                <a:lnTo>
                  <a:pt x="433222" y="121018"/>
                </a:lnTo>
                <a:lnTo>
                  <a:pt x="385800" y="105778"/>
                </a:lnTo>
                <a:lnTo>
                  <a:pt x="337578" y="94348"/>
                </a:lnTo>
                <a:lnTo>
                  <a:pt x="288607" y="87998"/>
                </a:lnTo>
                <a:lnTo>
                  <a:pt x="239001" y="86728"/>
                </a:lnTo>
                <a:lnTo>
                  <a:pt x="236461" y="86728"/>
                </a:lnTo>
                <a:lnTo>
                  <a:pt x="227723" y="87998"/>
                </a:lnTo>
                <a:lnTo>
                  <a:pt x="229997" y="91808"/>
                </a:lnTo>
                <a:lnTo>
                  <a:pt x="247218" y="129908"/>
                </a:lnTo>
                <a:lnTo>
                  <a:pt x="263093" y="168008"/>
                </a:lnTo>
                <a:lnTo>
                  <a:pt x="277317" y="206108"/>
                </a:lnTo>
                <a:lnTo>
                  <a:pt x="289572" y="245478"/>
                </a:lnTo>
                <a:lnTo>
                  <a:pt x="242239" y="241668"/>
                </a:lnTo>
                <a:lnTo>
                  <a:pt x="194576" y="240398"/>
                </a:lnTo>
                <a:lnTo>
                  <a:pt x="146939" y="241668"/>
                </a:lnTo>
                <a:lnTo>
                  <a:pt x="99669" y="245478"/>
                </a:lnTo>
                <a:lnTo>
                  <a:pt x="53098" y="254368"/>
                </a:lnTo>
                <a:lnTo>
                  <a:pt x="7594" y="268338"/>
                </a:lnTo>
                <a:lnTo>
                  <a:pt x="5219" y="269608"/>
                </a:lnTo>
                <a:lnTo>
                  <a:pt x="0" y="272148"/>
                </a:lnTo>
                <a:lnTo>
                  <a:pt x="0" y="275958"/>
                </a:lnTo>
                <a:lnTo>
                  <a:pt x="952" y="277228"/>
                </a:lnTo>
                <a:lnTo>
                  <a:pt x="32981" y="311518"/>
                </a:lnTo>
                <a:lnTo>
                  <a:pt x="63576" y="347078"/>
                </a:lnTo>
                <a:lnTo>
                  <a:pt x="92240" y="385178"/>
                </a:lnTo>
                <a:lnTo>
                  <a:pt x="118529" y="424548"/>
                </a:lnTo>
                <a:lnTo>
                  <a:pt x="141973" y="465188"/>
                </a:lnTo>
                <a:lnTo>
                  <a:pt x="162090" y="507098"/>
                </a:lnTo>
                <a:lnTo>
                  <a:pt x="185585" y="578218"/>
                </a:lnTo>
                <a:lnTo>
                  <a:pt x="199047" y="650608"/>
                </a:lnTo>
                <a:lnTo>
                  <a:pt x="199123" y="651878"/>
                </a:lnTo>
                <a:lnTo>
                  <a:pt x="200888" y="678548"/>
                </a:lnTo>
                <a:lnTo>
                  <a:pt x="191731" y="736968"/>
                </a:lnTo>
                <a:lnTo>
                  <a:pt x="173189" y="767448"/>
                </a:lnTo>
                <a:lnTo>
                  <a:pt x="179451" y="771258"/>
                </a:lnTo>
                <a:lnTo>
                  <a:pt x="192824" y="771258"/>
                </a:lnTo>
                <a:lnTo>
                  <a:pt x="197967" y="769988"/>
                </a:lnTo>
                <a:lnTo>
                  <a:pt x="202463" y="766178"/>
                </a:lnTo>
                <a:lnTo>
                  <a:pt x="221780" y="745858"/>
                </a:lnTo>
                <a:lnTo>
                  <a:pt x="241960" y="726808"/>
                </a:lnTo>
                <a:lnTo>
                  <a:pt x="252653" y="717918"/>
                </a:lnTo>
                <a:lnTo>
                  <a:pt x="263347" y="709028"/>
                </a:lnTo>
                <a:lnTo>
                  <a:pt x="286296" y="692518"/>
                </a:lnTo>
                <a:lnTo>
                  <a:pt x="330149" y="668388"/>
                </a:lnTo>
                <a:lnTo>
                  <a:pt x="376212" y="650608"/>
                </a:lnTo>
                <a:lnTo>
                  <a:pt x="424014" y="636638"/>
                </a:lnTo>
                <a:lnTo>
                  <a:pt x="473100" y="629018"/>
                </a:lnTo>
                <a:lnTo>
                  <a:pt x="523011" y="626478"/>
                </a:lnTo>
                <a:lnTo>
                  <a:pt x="567055" y="629018"/>
                </a:lnTo>
                <a:lnTo>
                  <a:pt x="611746" y="636638"/>
                </a:lnTo>
                <a:lnTo>
                  <a:pt x="654621" y="650608"/>
                </a:lnTo>
                <a:lnTo>
                  <a:pt x="693191" y="672198"/>
                </a:lnTo>
                <a:lnTo>
                  <a:pt x="724954" y="702678"/>
                </a:lnTo>
                <a:lnTo>
                  <a:pt x="725474" y="703948"/>
                </a:lnTo>
                <a:lnTo>
                  <a:pt x="727837" y="702678"/>
                </a:lnTo>
                <a:lnTo>
                  <a:pt x="727252" y="702678"/>
                </a:lnTo>
                <a:lnTo>
                  <a:pt x="705916" y="678548"/>
                </a:lnTo>
                <a:lnTo>
                  <a:pt x="681494" y="659498"/>
                </a:lnTo>
                <a:lnTo>
                  <a:pt x="624624" y="632828"/>
                </a:lnTo>
                <a:lnTo>
                  <a:pt x="572389" y="622668"/>
                </a:lnTo>
                <a:lnTo>
                  <a:pt x="519150" y="618858"/>
                </a:lnTo>
                <a:lnTo>
                  <a:pt x="488886" y="618858"/>
                </a:lnTo>
                <a:lnTo>
                  <a:pt x="428663" y="625208"/>
                </a:lnTo>
                <a:lnTo>
                  <a:pt x="367334" y="640448"/>
                </a:lnTo>
                <a:lnTo>
                  <a:pt x="305993" y="664578"/>
                </a:lnTo>
                <a:lnTo>
                  <a:pt x="248412" y="697598"/>
                </a:lnTo>
                <a:lnTo>
                  <a:pt x="221119" y="717918"/>
                </a:lnTo>
                <a:lnTo>
                  <a:pt x="223469" y="700138"/>
                </a:lnTo>
                <a:lnTo>
                  <a:pt x="223558" y="697598"/>
                </a:lnTo>
                <a:lnTo>
                  <a:pt x="224002" y="684898"/>
                </a:lnTo>
                <a:lnTo>
                  <a:pt x="223926" y="678548"/>
                </a:lnTo>
                <a:lnTo>
                  <a:pt x="214731" y="609968"/>
                </a:lnTo>
                <a:lnTo>
                  <a:pt x="194538" y="536308"/>
                </a:lnTo>
                <a:lnTo>
                  <a:pt x="180568" y="500748"/>
                </a:lnTo>
                <a:lnTo>
                  <a:pt x="148729" y="438518"/>
                </a:lnTo>
                <a:lnTo>
                  <a:pt x="110642" y="380098"/>
                </a:lnTo>
                <a:lnTo>
                  <a:pt x="70205" y="326758"/>
                </a:lnTo>
                <a:lnTo>
                  <a:pt x="26708" y="274688"/>
                </a:lnTo>
                <a:lnTo>
                  <a:pt x="78638" y="261988"/>
                </a:lnTo>
                <a:lnTo>
                  <a:pt x="131432" y="255638"/>
                </a:lnTo>
                <a:lnTo>
                  <a:pt x="184785" y="253098"/>
                </a:lnTo>
                <a:lnTo>
                  <a:pt x="238366" y="253098"/>
                </a:lnTo>
                <a:lnTo>
                  <a:pt x="291858" y="254368"/>
                </a:lnTo>
                <a:lnTo>
                  <a:pt x="303834" y="307708"/>
                </a:lnTo>
                <a:lnTo>
                  <a:pt x="310870" y="361048"/>
                </a:lnTo>
                <a:lnTo>
                  <a:pt x="312356" y="399148"/>
                </a:lnTo>
                <a:lnTo>
                  <a:pt x="311111" y="435978"/>
                </a:lnTo>
                <a:lnTo>
                  <a:pt x="301015" y="509638"/>
                </a:lnTo>
                <a:lnTo>
                  <a:pt x="282854" y="564248"/>
                </a:lnTo>
                <a:lnTo>
                  <a:pt x="245275" y="608698"/>
                </a:lnTo>
                <a:lnTo>
                  <a:pt x="239890" y="612508"/>
                </a:lnTo>
                <a:lnTo>
                  <a:pt x="244843" y="617588"/>
                </a:lnTo>
                <a:lnTo>
                  <a:pt x="254800" y="621398"/>
                </a:lnTo>
                <a:lnTo>
                  <a:pt x="262623" y="622668"/>
                </a:lnTo>
                <a:lnTo>
                  <a:pt x="268414" y="618858"/>
                </a:lnTo>
                <a:lnTo>
                  <a:pt x="293090" y="606158"/>
                </a:lnTo>
                <a:lnTo>
                  <a:pt x="344068" y="584568"/>
                </a:lnTo>
                <a:lnTo>
                  <a:pt x="420077" y="566788"/>
                </a:lnTo>
                <a:lnTo>
                  <a:pt x="469569" y="564248"/>
                </a:lnTo>
                <a:lnTo>
                  <a:pt x="518998" y="566788"/>
                </a:lnTo>
                <a:lnTo>
                  <a:pt x="567994" y="574408"/>
                </a:lnTo>
                <a:lnTo>
                  <a:pt x="616204" y="588378"/>
                </a:lnTo>
                <a:lnTo>
                  <a:pt x="657377" y="603618"/>
                </a:lnTo>
                <a:lnTo>
                  <a:pt x="697534" y="625208"/>
                </a:lnTo>
                <a:lnTo>
                  <a:pt x="733882" y="651878"/>
                </a:lnTo>
                <a:lnTo>
                  <a:pt x="763651" y="684898"/>
                </a:lnTo>
                <a:lnTo>
                  <a:pt x="784072" y="724268"/>
                </a:lnTo>
                <a:lnTo>
                  <a:pt x="787552" y="724268"/>
                </a:lnTo>
                <a:lnTo>
                  <a:pt x="788873" y="721728"/>
                </a:lnTo>
                <a:lnTo>
                  <a:pt x="807961" y="684898"/>
                </a:lnTo>
                <a:lnTo>
                  <a:pt x="837730" y="651878"/>
                </a:lnTo>
                <a:lnTo>
                  <a:pt x="874090" y="625208"/>
                </a:lnTo>
                <a:lnTo>
                  <a:pt x="914247" y="603618"/>
                </a:lnTo>
                <a:lnTo>
                  <a:pt x="955421" y="588378"/>
                </a:lnTo>
                <a:lnTo>
                  <a:pt x="1003630" y="574408"/>
                </a:lnTo>
                <a:lnTo>
                  <a:pt x="1052626" y="566788"/>
                </a:lnTo>
                <a:lnTo>
                  <a:pt x="1102055" y="564248"/>
                </a:lnTo>
                <a:lnTo>
                  <a:pt x="1151547" y="566788"/>
                </a:lnTo>
                <a:lnTo>
                  <a:pt x="1200746" y="575678"/>
                </a:lnTo>
                <a:lnTo>
                  <a:pt x="1253388" y="594728"/>
                </a:lnTo>
                <a:lnTo>
                  <a:pt x="1303197" y="618858"/>
                </a:lnTo>
                <a:lnTo>
                  <a:pt x="1309001" y="622668"/>
                </a:lnTo>
                <a:lnTo>
                  <a:pt x="1316812" y="621398"/>
                </a:lnTo>
                <a:lnTo>
                  <a:pt x="1326781" y="617588"/>
                </a:lnTo>
                <a:lnTo>
                  <a:pt x="1331734" y="612508"/>
                </a:lnTo>
                <a:lnTo>
                  <a:pt x="1326349" y="608698"/>
                </a:lnTo>
                <a:lnTo>
                  <a:pt x="1304493" y="588378"/>
                </a:lnTo>
                <a:lnTo>
                  <a:pt x="1298702" y="579488"/>
                </a:lnTo>
                <a:lnTo>
                  <a:pt x="1288770" y="564248"/>
                </a:lnTo>
                <a:lnTo>
                  <a:pt x="1277899" y="537578"/>
                </a:lnTo>
                <a:lnTo>
                  <a:pt x="1270596" y="509638"/>
                </a:lnTo>
                <a:lnTo>
                  <a:pt x="1264323" y="472808"/>
                </a:lnTo>
                <a:lnTo>
                  <a:pt x="1260500" y="435978"/>
                </a:lnTo>
                <a:lnTo>
                  <a:pt x="1259268" y="399148"/>
                </a:lnTo>
                <a:lnTo>
                  <a:pt x="1260754" y="361048"/>
                </a:lnTo>
                <a:lnTo>
                  <a:pt x="1267777" y="307708"/>
                </a:lnTo>
                <a:lnTo>
                  <a:pt x="1279766" y="254368"/>
                </a:lnTo>
                <a:lnTo>
                  <a:pt x="1333258" y="253098"/>
                </a:lnTo>
                <a:lnTo>
                  <a:pt x="1386840" y="253098"/>
                </a:lnTo>
                <a:lnTo>
                  <a:pt x="1440192" y="255638"/>
                </a:lnTo>
                <a:lnTo>
                  <a:pt x="1492986" y="261988"/>
                </a:lnTo>
                <a:lnTo>
                  <a:pt x="1544929" y="274688"/>
                </a:lnTo>
                <a:lnTo>
                  <a:pt x="1522755" y="300088"/>
                </a:lnTo>
                <a:lnTo>
                  <a:pt x="1501419" y="326758"/>
                </a:lnTo>
                <a:lnTo>
                  <a:pt x="1460982" y="380098"/>
                </a:lnTo>
                <a:lnTo>
                  <a:pt x="1422895" y="438518"/>
                </a:lnTo>
                <a:lnTo>
                  <a:pt x="1391056" y="500748"/>
                </a:lnTo>
                <a:lnTo>
                  <a:pt x="1377086" y="536308"/>
                </a:lnTo>
                <a:lnTo>
                  <a:pt x="1365758" y="573138"/>
                </a:lnTo>
                <a:lnTo>
                  <a:pt x="1350365" y="646798"/>
                </a:lnTo>
                <a:lnTo>
                  <a:pt x="1347609" y="684898"/>
                </a:lnTo>
                <a:lnTo>
                  <a:pt x="1348155" y="700138"/>
                </a:lnTo>
                <a:lnTo>
                  <a:pt x="1350505" y="717918"/>
                </a:lnTo>
                <a:lnTo>
                  <a:pt x="1337068" y="707758"/>
                </a:lnTo>
                <a:lnTo>
                  <a:pt x="1294650" y="679818"/>
                </a:lnTo>
                <a:lnTo>
                  <a:pt x="1235392" y="650608"/>
                </a:lnTo>
                <a:lnTo>
                  <a:pt x="1172616" y="631558"/>
                </a:lnTo>
                <a:lnTo>
                  <a:pt x="1148892" y="626478"/>
                </a:lnTo>
                <a:lnTo>
                  <a:pt x="1142961" y="625208"/>
                </a:lnTo>
                <a:lnTo>
                  <a:pt x="1112939" y="621398"/>
                </a:lnTo>
                <a:lnTo>
                  <a:pt x="1082725" y="618858"/>
                </a:lnTo>
                <a:lnTo>
                  <a:pt x="1052461" y="618858"/>
                </a:lnTo>
                <a:lnTo>
                  <a:pt x="999236" y="622668"/>
                </a:lnTo>
                <a:lnTo>
                  <a:pt x="947000" y="632828"/>
                </a:lnTo>
                <a:lnTo>
                  <a:pt x="890117" y="659498"/>
                </a:lnTo>
                <a:lnTo>
                  <a:pt x="844359" y="702678"/>
                </a:lnTo>
                <a:lnTo>
                  <a:pt x="843788" y="702678"/>
                </a:lnTo>
                <a:lnTo>
                  <a:pt x="846150" y="703948"/>
                </a:lnTo>
                <a:lnTo>
                  <a:pt x="846658" y="702678"/>
                </a:lnTo>
                <a:lnTo>
                  <a:pt x="878433" y="672198"/>
                </a:lnTo>
                <a:lnTo>
                  <a:pt x="916990" y="650608"/>
                </a:lnTo>
                <a:lnTo>
                  <a:pt x="959866" y="636638"/>
                </a:lnTo>
                <a:lnTo>
                  <a:pt x="1004570" y="629018"/>
                </a:lnTo>
                <a:lnTo>
                  <a:pt x="1048613" y="626478"/>
                </a:lnTo>
                <a:lnTo>
                  <a:pt x="1098524" y="629018"/>
                </a:lnTo>
                <a:lnTo>
                  <a:pt x="1147610" y="636638"/>
                </a:lnTo>
                <a:lnTo>
                  <a:pt x="1195412" y="650608"/>
                </a:lnTo>
                <a:lnTo>
                  <a:pt x="1241475" y="668388"/>
                </a:lnTo>
                <a:lnTo>
                  <a:pt x="1285341" y="692518"/>
                </a:lnTo>
                <a:lnTo>
                  <a:pt x="1329664" y="726808"/>
                </a:lnTo>
                <a:lnTo>
                  <a:pt x="1369161" y="766178"/>
                </a:lnTo>
                <a:lnTo>
                  <a:pt x="1373644" y="769988"/>
                </a:lnTo>
                <a:lnTo>
                  <a:pt x="1378800" y="771258"/>
                </a:lnTo>
                <a:lnTo>
                  <a:pt x="1392174" y="771258"/>
                </a:lnTo>
                <a:lnTo>
                  <a:pt x="1398422" y="767448"/>
                </a:lnTo>
                <a:lnTo>
                  <a:pt x="1394460" y="762368"/>
                </a:lnTo>
                <a:lnTo>
                  <a:pt x="1379893" y="736968"/>
                </a:lnTo>
                <a:lnTo>
                  <a:pt x="1374825" y="717918"/>
                </a:lnTo>
                <a:lnTo>
                  <a:pt x="1372463" y="709028"/>
                </a:lnTo>
                <a:lnTo>
                  <a:pt x="1372387" y="707758"/>
                </a:lnTo>
                <a:lnTo>
                  <a:pt x="1370660" y="682358"/>
                </a:lnTo>
                <a:lnTo>
                  <a:pt x="1378077" y="615048"/>
                </a:lnTo>
                <a:lnTo>
                  <a:pt x="1396504" y="542658"/>
                </a:lnTo>
                <a:lnTo>
                  <a:pt x="1429651" y="465188"/>
                </a:lnTo>
                <a:lnTo>
                  <a:pt x="1453095" y="424548"/>
                </a:lnTo>
                <a:lnTo>
                  <a:pt x="1479372" y="385178"/>
                </a:lnTo>
                <a:lnTo>
                  <a:pt x="1508048" y="347078"/>
                </a:lnTo>
                <a:lnTo>
                  <a:pt x="1538630" y="311518"/>
                </a:lnTo>
                <a:lnTo>
                  <a:pt x="1570672" y="277228"/>
                </a:lnTo>
                <a:lnTo>
                  <a:pt x="1571625" y="275958"/>
                </a:lnTo>
                <a:lnTo>
                  <a:pt x="1571625" y="272148"/>
                </a:lnTo>
                <a:close/>
              </a:path>
            </a:pathLst>
          </a:custGeom>
          <a:solidFill>
            <a:srgbClr val="231F20"/>
          </a:solidFill>
        </p:spPr>
        <p:txBody>
          <a:bodyPr wrap="square" lIns="0" tIns="0" rIns="0" bIns="0" rtlCol="0"/>
          <a:lstStyle/>
          <a:p>
            <a:endParaRPr/>
          </a:p>
        </p:txBody>
      </p:sp>
      <p:pic>
        <p:nvPicPr>
          <p:cNvPr id="31" name="object 31"/>
          <p:cNvPicPr/>
          <p:nvPr/>
        </p:nvPicPr>
        <p:blipFill>
          <a:blip r:embed="rId12" cstate="print"/>
          <a:stretch>
            <a:fillRect/>
          </a:stretch>
        </p:blipFill>
        <p:spPr>
          <a:xfrm>
            <a:off x="11341233" y="5638834"/>
            <a:ext cx="609488" cy="1112520"/>
          </a:xfrm>
          <a:prstGeom prst="rect">
            <a:avLst/>
          </a:prstGeom>
        </p:spPr>
      </p:pic>
      <p:sp>
        <p:nvSpPr>
          <p:cNvPr id="32" name="object 3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20" dirty="0"/>
              <a:t>PASCUA</a:t>
            </a:r>
          </a:p>
        </p:txBody>
      </p:sp>
      <p:sp>
        <p:nvSpPr>
          <p:cNvPr id="34" name="object 34"/>
          <p:cNvSpPr txBox="1">
            <a:spLocks noGrp="1"/>
          </p:cNvSpPr>
          <p:nvPr>
            <p:ph type="ftr" sz="quarter" idx="5"/>
          </p:nvPr>
        </p:nvSpPr>
        <p:spPr>
          <a:prstGeom prst="rect">
            <a:avLst/>
          </a:prstGeom>
        </p:spPr>
        <p:txBody>
          <a:bodyPr vert="horz" wrap="square" lIns="0" tIns="56598" rIns="0" bIns="0" rtlCol="0">
            <a:spAutoFit/>
          </a:bodyPr>
          <a:lstStyle/>
          <a:p>
            <a:pPr marL="208915" marR="5080" indent="-62230">
              <a:lnSpc>
                <a:spcPts val="1800"/>
              </a:lnSpc>
              <a:spcBef>
                <a:spcPts val="50"/>
              </a:spcBef>
            </a:pPr>
            <a:r>
              <a:rPr sz="1300" spc="-100" dirty="0"/>
              <a:t>COMPROMISO </a:t>
            </a:r>
            <a:r>
              <a:rPr sz="1300" spc="-95" dirty="0"/>
              <a:t>EVANGÉLICO</a:t>
            </a:r>
            <a:endParaRPr sz="1300"/>
          </a:p>
        </p:txBody>
      </p:sp>
      <p:sp>
        <p:nvSpPr>
          <p:cNvPr id="35" name="object 33"/>
          <p:cNvSpPr txBox="1"/>
          <p:nvPr/>
        </p:nvSpPr>
        <p:spPr>
          <a:xfrm>
            <a:off x="1140184" y="326745"/>
            <a:ext cx="3008406" cy="679673"/>
          </a:xfrm>
          <a:prstGeom prst="rect">
            <a:avLst/>
          </a:prstGeom>
        </p:spPr>
        <p:txBody>
          <a:bodyPr vert="horz" wrap="square" lIns="0" tIns="55880" rIns="0" bIns="0" rtlCol="0">
            <a:spAutoFit/>
          </a:bodyPr>
          <a:lstStyle/>
          <a:p>
            <a:pPr marL="280035">
              <a:lnSpc>
                <a:spcPct val="100000"/>
              </a:lnSpc>
              <a:spcBef>
                <a:spcPts val="440"/>
              </a:spcBef>
            </a:pPr>
            <a:r>
              <a:rPr lang="es-ES" sz="1900" spc="-195" dirty="0">
                <a:latin typeface="Arial Black"/>
                <a:cs typeface="Arial Black"/>
              </a:rPr>
              <a:t>LUNES 26/05/25</a:t>
            </a:r>
            <a:endParaRPr sz="1900" dirty="0">
              <a:latin typeface="Arial Black"/>
              <a:cs typeface="Arial Black"/>
            </a:endParaRPr>
          </a:p>
          <a:p>
            <a:pPr marL="12700">
              <a:lnSpc>
                <a:spcPct val="100000"/>
              </a:lnSpc>
              <a:spcBef>
                <a:spcPts val="345"/>
              </a:spcBef>
            </a:pPr>
            <a:r>
              <a:rPr lang="es-ES" sz="1900" spc="-125" dirty="0">
                <a:latin typeface="Arial Black"/>
                <a:cs typeface="Arial Black"/>
              </a:rPr>
              <a:t>6</a:t>
            </a:r>
            <a:r>
              <a:rPr sz="1900" spc="-125" dirty="0">
                <a:latin typeface="Arial Black"/>
                <a:cs typeface="Arial Black"/>
              </a:rPr>
              <a:t>ª</a:t>
            </a:r>
            <a:r>
              <a:rPr sz="1900" spc="-130" dirty="0">
                <a:latin typeface="Arial Black"/>
                <a:cs typeface="Arial Black"/>
              </a:rPr>
              <a:t> </a:t>
            </a:r>
            <a:r>
              <a:rPr sz="1900" spc="-100" dirty="0" err="1">
                <a:latin typeface="Arial Black"/>
                <a:cs typeface="Arial Black"/>
              </a:rPr>
              <a:t>semana</a:t>
            </a:r>
            <a:r>
              <a:rPr lang="es-ES" sz="1900" spc="-100" dirty="0">
                <a:latin typeface="Arial Black"/>
                <a:cs typeface="Arial Black"/>
              </a:rPr>
              <a:t> ESO</a:t>
            </a:r>
            <a:endParaRPr sz="1900" dirty="0">
              <a:latin typeface="Arial Black"/>
              <a:cs typeface="Arial Black"/>
            </a:endParaRPr>
          </a:p>
        </p:txBody>
      </p:sp>
      <p:sp>
        <p:nvSpPr>
          <p:cNvPr id="38" name="CuadroTexto 37">
            <a:extLst>
              <a:ext uri="{FF2B5EF4-FFF2-40B4-BE49-F238E27FC236}">
                <a16:creationId xmlns:a16="http://schemas.microsoft.com/office/drawing/2014/main" id="{B0C49376-94CC-45F8-B655-A84A7F42C81A}"/>
              </a:ext>
            </a:extLst>
          </p:cNvPr>
          <p:cNvSpPr txBox="1"/>
          <p:nvPr/>
        </p:nvSpPr>
        <p:spPr>
          <a:xfrm>
            <a:off x="2342230" y="1566566"/>
            <a:ext cx="8685553" cy="2544286"/>
          </a:xfrm>
          <a:prstGeom prst="rect">
            <a:avLst/>
          </a:prstGeom>
          <a:noFill/>
        </p:spPr>
        <p:txBody>
          <a:bodyPr wrap="square">
            <a:spAutoFit/>
          </a:bodyPr>
          <a:lstStyle/>
          <a:p>
            <a:pPr algn="l">
              <a:spcAft>
                <a:spcPts val="750"/>
              </a:spcAft>
              <a:buNone/>
            </a:pPr>
            <a:r>
              <a:rPr lang="es-ES" dirty="0">
                <a:solidFill>
                  <a:srgbClr val="111820"/>
                </a:solidFill>
                <a:latin typeface="OpenSLight"/>
              </a:rPr>
              <a:t>IDEAS PARA REFLEXIÓN DEL EVANGELIO</a:t>
            </a:r>
            <a:r>
              <a:rPr lang="es-ES" b="0" i="0" dirty="0">
                <a:solidFill>
                  <a:srgbClr val="111820"/>
                </a:solidFill>
                <a:effectLst/>
                <a:latin typeface="OpenSLight"/>
              </a:rPr>
              <a:t>:</a:t>
            </a:r>
          </a:p>
          <a:p>
            <a:pPr marL="285750" indent="-285750" algn="l">
              <a:spcAft>
                <a:spcPts val="750"/>
              </a:spcAft>
              <a:buFontTx/>
              <a:buChar char="-"/>
            </a:pPr>
            <a:r>
              <a:rPr lang="es-ES" dirty="0">
                <a:solidFill>
                  <a:srgbClr val="111820"/>
                </a:solidFill>
                <a:latin typeface="OpenSLight"/>
              </a:rPr>
              <a:t>Cómo Jesús nos previene para que estemos preparados.</a:t>
            </a:r>
          </a:p>
          <a:p>
            <a:pPr marL="285750" indent="-285750" algn="l">
              <a:spcAft>
                <a:spcPts val="750"/>
              </a:spcAft>
              <a:buFontTx/>
              <a:buChar char="-"/>
            </a:pPr>
            <a:r>
              <a:rPr lang="es-ES" b="0" i="0" dirty="0">
                <a:solidFill>
                  <a:srgbClr val="111820"/>
                </a:solidFill>
                <a:effectLst/>
                <a:latin typeface="OpenSLight"/>
              </a:rPr>
              <a:t>Cómo Jesús no nos abandona en momentos de dificultad.</a:t>
            </a:r>
          </a:p>
          <a:p>
            <a:pPr marL="285750" indent="-285750" algn="l">
              <a:spcAft>
                <a:spcPts val="750"/>
              </a:spcAft>
              <a:buFontTx/>
              <a:buChar char="-"/>
            </a:pPr>
            <a:r>
              <a:rPr lang="es-ES" dirty="0">
                <a:solidFill>
                  <a:srgbClr val="111820"/>
                </a:solidFill>
                <a:latin typeface="OpenSLight"/>
              </a:rPr>
              <a:t>Cómo aquellos que hacen el mal lo hacen pensando “que dan culto a Dios”. El mal que puede venir de la ignorancia.</a:t>
            </a:r>
            <a:endParaRPr lang="es-ES" b="0" i="0" dirty="0">
              <a:solidFill>
                <a:srgbClr val="111820"/>
              </a:solidFill>
              <a:effectLst/>
              <a:latin typeface="OpenSLight"/>
            </a:endParaRPr>
          </a:p>
          <a:p>
            <a:pPr marL="285750" indent="-285750" algn="l">
              <a:spcAft>
                <a:spcPts val="750"/>
              </a:spcAft>
              <a:buFontTx/>
              <a:buChar char="-"/>
            </a:pPr>
            <a:endParaRPr lang="es-ES" b="0" i="0" dirty="0">
              <a:solidFill>
                <a:srgbClr val="111820"/>
              </a:solidFill>
              <a:effectLst/>
              <a:latin typeface="OpenSLight"/>
            </a:endParaRPr>
          </a:p>
          <a:p>
            <a:pPr algn="l">
              <a:spcAft>
                <a:spcPts val="750"/>
              </a:spcAft>
              <a:buNone/>
            </a:pPr>
            <a:endParaRPr lang="es-ES" dirty="0">
              <a:solidFill>
                <a:srgbClr val="111820"/>
              </a:solidFill>
              <a:latin typeface="OpenSLight"/>
            </a:endParaRPr>
          </a:p>
        </p:txBody>
      </p:sp>
      <p:sp>
        <p:nvSpPr>
          <p:cNvPr id="6" name="CuadroTexto 5">
            <a:extLst>
              <a:ext uri="{FF2B5EF4-FFF2-40B4-BE49-F238E27FC236}">
                <a16:creationId xmlns:a16="http://schemas.microsoft.com/office/drawing/2014/main" id="{70AABC0A-E780-5F6C-164A-73DE4BB7A241}"/>
              </a:ext>
            </a:extLst>
          </p:cNvPr>
          <p:cNvSpPr txBox="1"/>
          <p:nvPr/>
        </p:nvSpPr>
        <p:spPr>
          <a:xfrm>
            <a:off x="2947207" y="3979369"/>
            <a:ext cx="6098146" cy="923330"/>
          </a:xfrm>
          <a:prstGeom prst="rect">
            <a:avLst/>
          </a:prstGeom>
          <a:noFill/>
        </p:spPr>
        <p:txBody>
          <a:bodyPr wrap="square">
            <a:spAutoFit/>
          </a:bodyPr>
          <a:lstStyle/>
          <a:p>
            <a:r>
              <a:rPr lang="es-ES" dirty="0"/>
              <a:t>CANCIÓN HAKUNA SENCILLAMENTE:</a:t>
            </a:r>
          </a:p>
          <a:p>
            <a:endParaRPr lang="es-ES" dirty="0"/>
          </a:p>
          <a:p>
            <a:r>
              <a:rPr lang="es-ES" dirty="0">
                <a:hlinkClick r:id="rId13"/>
              </a:rPr>
              <a:t>https://www.youtube.com/watch?v=dWbjPRB7O1w</a:t>
            </a:r>
            <a:r>
              <a:rPr lang="es-ES"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29821-C355-2532-A4BB-B44B226B5352}"/>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F81292D7-7BEA-54F0-6228-DE20F20F0472}"/>
              </a:ext>
            </a:extLst>
          </p:cNvPr>
          <p:cNvSpPr/>
          <p:nvPr/>
        </p:nvSpPr>
        <p:spPr>
          <a:xfrm>
            <a:off x="319904" y="1339197"/>
            <a:ext cx="1880235" cy="475615"/>
          </a:xfrm>
          <a:custGeom>
            <a:avLst/>
            <a:gdLst/>
            <a:ahLst/>
            <a:cxnLst/>
            <a:rect l="l" t="t" r="r" b="b"/>
            <a:pathLst>
              <a:path w="1880235" h="475614">
                <a:moveTo>
                  <a:pt x="1641898" y="475604"/>
                </a:moveTo>
                <a:lnTo>
                  <a:pt x="0" y="475604"/>
                </a:lnTo>
                <a:lnTo>
                  <a:pt x="0" y="0"/>
                </a:lnTo>
                <a:lnTo>
                  <a:pt x="1641898" y="0"/>
                </a:lnTo>
                <a:lnTo>
                  <a:pt x="1879701" y="237802"/>
                </a:lnTo>
                <a:lnTo>
                  <a:pt x="1641898" y="475604"/>
                </a:lnTo>
                <a:close/>
              </a:path>
            </a:pathLst>
          </a:custGeom>
          <a:solidFill>
            <a:srgbClr val="FFFBAF"/>
          </a:solidFill>
        </p:spPr>
        <p:txBody>
          <a:bodyPr wrap="square" lIns="0" tIns="0" rIns="0" bIns="0" rtlCol="0"/>
          <a:lstStyle/>
          <a:p>
            <a:endParaRPr/>
          </a:p>
        </p:txBody>
      </p:sp>
      <p:sp>
        <p:nvSpPr>
          <p:cNvPr id="4" name="object 4">
            <a:extLst>
              <a:ext uri="{FF2B5EF4-FFF2-40B4-BE49-F238E27FC236}">
                <a16:creationId xmlns:a16="http://schemas.microsoft.com/office/drawing/2014/main" id="{3778D83A-BB00-F5E9-6614-27E79AE5ABEA}"/>
              </a:ext>
            </a:extLst>
          </p:cNvPr>
          <p:cNvSpPr txBox="1"/>
          <p:nvPr/>
        </p:nvSpPr>
        <p:spPr>
          <a:xfrm>
            <a:off x="500085" y="1428128"/>
            <a:ext cx="1294765" cy="269240"/>
          </a:xfrm>
          <a:prstGeom prst="rect">
            <a:avLst/>
          </a:prstGeom>
        </p:spPr>
        <p:txBody>
          <a:bodyPr vert="horz" wrap="square" lIns="0" tIns="12700" rIns="0" bIns="0" rtlCol="0">
            <a:spAutoFit/>
          </a:bodyPr>
          <a:lstStyle/>
          <a:p>
            <a:pPr marL="12700">
              <a:lnSpc>
                <a:spcPct val="100000"/>
              </a:lnSpc>
              <a:spcBef>
                <a:spcPts val="100"/>
              </a:spcBef>
              <a:tabLst>
                <a:tab pos="448945" algn="l"/>
              </a:tabLst>
            </a:pPr>
            <a:r>
              <a:rPr sz="1600" spc="-25" dirty="0">
                <a:latin typeface="Roboto"/>
                <a:cs typeface="Roboto"/>
              </a:rPr>
              <a:t>1.</a:t>
            </a:r>
            <a:r>
              <a:rPr sz="1600" dirty="0">
                <a:latin typeface="Roboto"/>
                <a:cs typeface="Roboto"/>
              </a:rPr>
              <a:t>	</a:t>
            </a:r>
            <a:r>
              <a:rPr sz="1600" spc="-140" dirty="0">
                <a:latin typeface="Arial Black"/>
                <a:cs typeface="Arial Black"/>
              </a:rPr>
              <a:t>PARADA</a:t>
            </a:r>
            <a:endParaRPr sz="1600">
              <a:latin typeface="Arial Black"/>
              <a:cs typeface="Arial Black"/>
            </a:endParaRPr>
          </a:p>
        </p:txBody>
      </p:sp>
      <p:sp>
        <p:nvSpPr>
          <p:cNvPr id="5" name="object 5">
            <a:extLst>
              <a:ext uri="{FF2B5EF4-FFF2-40B4-BE49-F238E27FC236}">
                <a16:creationId xmlns:a16="http://schemas.microsoft.com/office/drawing/2014/main" id="{135F7ED5-841A-F89F-8F50-5292FFEA4B98}"/>
              </a:ext>
            </a:extLst>
          </p:cNvPr>
          <p:cNvSpPr/>
          <p:nvPr/>
        </p:nvSpPr>
        <p:spPr>
          <a:xfrm>
            <a:off x="2486705" y="1100052"/>
            <a:ext cx="9222740" cy="1230630"/>
          </a:xfrm>
          <a:custGeom>
            <a:avLst/>
            <a:gdLst/>
            <a:ahLst/>
            <a:cxnLst/>
            <a:rect l="l" t="t" r="r" b="b"/>
            <a:pathLst>
              <a:path w="9222740" h="1230630">
                <a:moveTo>
                  <a:pt x="8898278" y="1230254"/>
                </a:moveTo>
                <a:lnTo>
                  <a:pt x="323849" y="1230254"/>
                </a:lnTo>
                <a:lnTo>
                  <a:pt x="272882" y="1226219"/>
                </a:lnTo>
                <a:lnTo>
                  <a:pt x="223629" y="1214356"/>
                </a:lnTo>
                <a:lnTo>
                  <a:pt x="176960" y="1195025"/>
                </a:lnTo>
                <a:lnTo>
                  <a:pt x="133745" y="1168587"/>
                </a:lnTo>
                <a:lnTo>
                  <a:pt x="94853" y="1135400"/>
                </a:lnTo>
                <a:lnTo>
                  <a:pt x="61666" y="1096508"/>
                </a:lnTo>
                <a:lnTo>
                  <a:pt x="35228" y="1053293"/>
                </a:lnTo>
                <a:lnTo>
                  <a:pt x="15897" y="1006624"/>
                </a:lnTo>
                <a:lnTo>
                  <a:pt x="4034" y="957371"/>
                </a:lnTo>
                <a:lnTo>
                  <a:pt x="0" y="906404"/>
                </a:lnTo>
                <a:lnTo>
                  <a:pt x="0" y="323849"/>
                </a:lnTo>
                <a:lnTo>
                  <a:pt x="4034" y="272882"/>
                </a:lnTo>
                <a:lnTo>
                  <a:pt x="15897" y="223629"/>
                </a:lnTo>
                <a:lnTo>
                  <a:pt x="35228" y="176960"/>
                </a:lnTo>
                <a:lnTo>
                  <a:pt x="61666" y="133745"/>
                </a:lnTo>
                <a:lnTo>
                  <a:pt x="94853" y="94853"/>
                </a:lnTo>
                <a:lnTo>
                  <a:pt x="133745" y="61666"/>
                </a:lnTo>
                <a:lnTo>
                  <a:pt x="176960" y="35228"/>
                </a:lnTo>
                <a:lnTo>
                  <a:pt x="223629" y="15897"/>
                </a:lnTo>
                <a:lnTo>
                  <a:pt x="272882" y="4034"/>
                </a:lnTo>
                <a:lnTo>
                  <a:pt x="323849" y="0"/>
                </a:lnTo>
                <a:lnTo>
                  <a:pt x="8898278" y="0"/>
                </a:lnTo>
                <a:lnTo>
                  <a:pt x="8949245" y="4034"/>
                </a:lnTo>
                <a:lnTo>
                  <a:pt x="8998498" y="15897"/>
                </a:lnTo>
                <a:lnTo>
                  <a:pt x="9045168" y="35228"/>
                </a:lnTo>
                <a:lnTo>
                  <a:pt x="9088383" y="61666"/>
                </a:lnTo>
                <a:lnTo>
                  <a:pt x="9127275" y="94853"/>
                </a:lnTo>
                <a:lnTo>
                  <a:pt x="9160461" y="133745"/>
                </a:lnTo>
                <a:lnTo>
                  <a:pt x="9186900" y="176960"/>
                </a:lnTo>
                <a:lnTo>
                  <a:pt x="9206231" y="223629"/>
                </a:lnTo>
                <a:lnTo>
                  <a:pt x="9218094" y="272882"/>
                </a:lnTo>
                <a:lnTo>
                  <a:pt x="9222128" y="323849"/>
                </a:lnTo>
                <a:lnTo>
                  <a:pt x="9222128" y="906404"/>
                </a:lnTo>
                <a:lnTo>
                  <a:pt x="9218094" y="957371"/>
                </a:lnTo>
                <a:lnTo>
                  <a:pt x="9206231" y="1006624"/>
                </a:lnTo>
                <a:lnTo>
                  <a:pt x="9186900" y="1053293"/>
                </a:lnTo>
                <a:lnTo>
                  <a:pt x="9160461" y="1096508"/>
                </a:lnTo>
                <a:lnTo>
                  <a:pt x="9127275" y="1135400"/>
                </a:lnTo>
                <a:lnTo>
                  <a:pt x="9088383" y="1168587"/>
                </a:lnTo>
                <a:lnTo>
                  <a:pt x="9045168" y="1195025"/>
                </a:lnTo>
                <a:lnTo>
                  <a:pt x="8998498" y="1214356"/>
                </a:lnTo>
                <a:lnTo>
                  <a:pt x="8949245" y="1226219"/>
                </a:lnTo>
                <a:lnTo>
                  <a:pt x="8898278" y="1230254"/>
                </a:lnTo>
                <a:close/>
              </a:path>
            </a:pathLst>
          </a:custGeom>
          <a:solidFill>
            <a:srgbClr val="FFFBAF"/>
          </a:solidFill>
        </p:spPr>
        <p:txBody>
          <a:bodyPr wrap="square" lIns="0" tIns="0" rIns="0" bIns="0" rtlCol="0"/>
          <a:lstStyle/>
          <a:p>
            <a:endParaRPr/>
          </a:p>
        </p:txBody>
      </p:sp>
      <p:sp>
        <p:nvSpPr>
          <p:cNvPr id="6" name="object 6">
            <a:extLst>
              <a:ext uri="{FF2B5EF4-FFF2-40B4-BE49-F238E27FC236}">
                <a16:creationId xmlns:a16="http://schemas.microsoft.com/office/drawing/2014/main" id="{FC141DF2-5F16-27AE-CE69-59A532FA6E77}"/>
              </a:ext>
            </a:extLst>
          </p:cNvPr>
          <p:cNvSpPr txBox="1"/>
          <p:nvPr/>
        </p:nvSpPr>
        <p:spPr>
          <a:xfrm>
            <a:off x="2512105" y="1261335"/>
            <a:ext cx="9111615" cy="854075"/>
          </a:xfrm>
          <a:prstGeom prst="rect">
            <a:avLst/>
          </a:prstGeom>
        </p:spPr>
        <p:txBody>
          <a:bodyPr vert="horz" wrap="square" lIns="0" tIns="45085" rIns="0" bIns="0" rtlCol="0">
            <a:spAutoFit/>
          </a:bodyPr>
          <a:lstStyle/>
          <a:p>
            <a:pPr marL="12700">
              <a:lnSpc>
                <a:spcPct val="100000"/>
              </a:lnSpc>
              <a:spcBef>
                <a:spcPts val="355"/>
              </a:spcBef>
            </a:pPr>
            <a:r>
              <a:rPr sz="1600" spc="-130" dirty="0">
                <a:latin typeface="Arial Black"/>
                <a:cs typeface="Arial Black"/>
              </a:rPr>
              <a:t>POSICIÓN-</a:t>
            </a:r>
            <a:r>
              <a:rPr sz="1600" spc="-160" dirty="0">
                <a:latin typeface="Arial Black"/>
                <a:cs typeface="Arial Black"/>
              </a:rPr>
              <a:t>RESPIRACIÓN-</a:t>
            </a:r>
            <a:r>
              <a:rPr sz="1600" spc="-140" dirty="0">
                <a:latin typeface="Arial Black"/>
                <a:cs typeface="Arial Black"/>
              </a:rPr>
              <a:t>TOMAR</a:t>
            </a:r>
            <a:r>
              <a:rPr sz="1600" spc="-60" dirty="0">
                <a:latin typeface="Arial Black"/>
                <a:cs typeface="Arial Black"/>
              </a:rPr>
              <a:t> </a:t>
            </a:r>
            <a:r>
              <a:rPr sz="1600" spc="-150" dirty="0">
                <a:latin typeface="Arial Black"/>
                <a:cs typeface="Arial Black"/>
              </a:rPr>
              <a:t>CONCIENCIA-</a:t>
            </a:r>
            <a:r>
              <a:rPr sz="1600" spc="-135" dirty="0">
                <a:latin typeface="Arial Black"/>
                <a:cs typeface="Arial Black"/>
              </a:rPr>
              <a:t>PONEMOS</a:t>
            </a:r>
            <a:r>
              <a:rPr sz="1600" spc="-55" dirty="0">
                <a:latin typeface="Arial Black"/>
                <a:cs typeface="Arial Black"/>
              </a:rPr>
              <a:t> </a:t>
            </a:r>
            <a:r>
              <a:rPr sz="1600" spc="-120" dirty="0">
                <a:latin typeface="Arial Black"/>
                <a:cs typeface="Arial Black"/>
              </a:rPr>
              <a:t>NOMBRE-</a:t>
            </a:r>
            <a:r>
              <a:rPr sz="1600" spc="-60" dirty="0">
                <a:latin typeface="Arial Black"/>
                <a:cs typeface="Arial Black"/>
              </a:rPr>
              <a:t> </a:t>
            </a:r>
            <a:r>
              <a:rPr sz="1600" spc="-160" dirty="0">
                <a:latin typeface="Arial Black"/>
                <a:cs typeface="Arial Black"/>
              </a:rPr>
              <a:t>LA</a:t>
            </a:r>
            <a:r>
              <a:rPr sz="1600" spc="-55" dirty="0">
                <a:latin typeface="Arial Black"/>
                <a:cs typeface="Arial Black"/>
              </a:rPr>
              <a:t> </a:t>
            </a:r>
            <a:r>
              <a:rPr sz="1600" spc="-155" dirty="0">
                <a:latin typeface="Arial Black"/>
                <a:cs typeface="Arial Black"/>
              </a:rPr>
              <a:t>LOCALIZAMOS</a:t>
            </a:r>
            <a:r>
              <a:rPr sz="1600" spc="-55" dirty="0">
                <a:latin typeface="Arial Black"/>
                <a:cs typeface="Arial Black"/>
              </a:rPr>
              <a:t> </a:t>
            </a:r>
            <a:r>
              <a:rPr sz="1600" spc="-155" dirty="0">
                <a:latin typeface="Arial Black"/>
                <a:cs typeface="Arial Black"/>
              </a:rPr>
              <a:t>EN</a:t>
            </a:r>
            <a:r>
              <a:rPr sz="1600" spc="-60" dirty="0">
                <a:latin typeface="Arial Black"/>
                <a:cs typeface="Arial Black"/>
              </a:rPr>
              <a:t> </a:t>
            </a:r>
            <a:r>
              <a:rPr sz="1600" spc="-25" dirty="0">
                <a:latin typeface="Arial Black"/>
                <a:cs typeface="Arial Black"/>
              </a:rPr>
              <a:t>EL</a:t>
            </a:r>
            <a:endParaRPr sz="1600">
              <a:latin typeface="Arial Black"/>
              <a:cs typeface="Arial Black"/>
            </a:endParaRPr>
          </a:p>
          <a:p>
            <a:pPr marL="12700" marR="285115">
              <a:lnSpc>
                <a:spcPct val="113300"/>
              </a:lnSpc>
            </a:pPr>
            <a:r>
              <a:rPr sz="1600" spc="-100" dirty="0">
                <a:latin typeface="Arial Black"/>
                <a:cs typeface="Arial Black"/>
              </a:rPr>
              <a:t>CUERPOhttps://drive.google.com/file/d/1p7p0sVP6Ub6GdE47SCDydY_NcAdFTwu5/view? </a:t>
            </a:r>
            <a:r>
              <a:rPr sz="1600" spc="-10" dirty="0">
                <a:latin typeface="Arial Black"/>
                <a:cs typeface="Arial Black"/>
              </a:rPr>
              <a:t>usp=drive_link</a:t>
            </a:r>
            <a:endParaRPr sz="1600">
              <a:latin typeface="Arial Black"/>
              <a:cs typeface="Arial Black"/>
            </a:endParaRPr>
          </a:p>
        </p:txBody>
      </p:sp>
      <p:sp>
        <p:nvSpPr>
          <p:cNvPr id="7" name="object 7">
            <a:extLst>
              <a:ext uri="{FF2B5EF4-FFF2-40B4-BE49-F238E27FC236}">
                <a16:creationId xmlns:a16="http://schemas.microsoft.com/office/drawing/2014/main" id="{9E0B51DD-2864-C5D7-A6F1-201127F1FF34}"/>
              </a:ext>
            </a:extLst>
          </p:cNvPr>
          <p:cNvSpPr/>
          <p:nvPr/>
        </p:nvSpPr>
        <p:spPr>
          <a:xfrm>
            <a:off x="319904" y="2449035"/>
            <a:ext cx="1880235" cy="475615"/>
          </a:xfrm>
          <a:custGeom>
            <a:avLst/>
            <a:gdLst/>
            <a:ahLst/>
            <a:cxnLst/>
            <a:rect l="l" t="t" r="r" b="b"/>
            <a:pathLst>
              <a:path w="1880235" h="475614">
                <a:moveTo>
                  <a:pt x="1641898" y="475604"/>
                </a:moveTo>
                <a:lnTo>
                  <a:pt x="0" y="475604"/>
                </a:lnTo>
                <a:lnTo>
                  <a:pt x="0" y="0"/>
                </a:lnTo>
                <a:lnTo>
                  <a:pt x="1641898" y="0"/>
                </a:lnTo>
                <a:lnTo>
                  <a:pt x="1879701" y="237802"/>
                </a:lnTo>
                <a:lnTo>
                  <a:pt x="1641898" y="475604"/>
                </a:lnTo>
                <a:close/>
              </a:path>
            </a:pathLst>
          </a:custGeom>
          <a:solidFill>
            <a:srgbClr val="FFFBAF"/>
          </a:solidFill>
        </p:spPr>
        <p:txBody>
          <a:bodyPr wrap="square" lIns="0" tIns="0" rIns="0" bIns="0" rtlCol="0"/>
          <a:lstStyle/>
          <a:p>
            <a:endParaRPr/>
          </a:p>
        </p:txBody>
      </p:sp>
      <p:sp>
        <p:nvSpPr>
          <p:cNvPr id="8" name="object 8">
            <a:extLst>
              <a:ext uri="{FF2B5EF4-FFF2-40B4-BE49-F238E27FC236}">
                <a16:creationId xmlns:a16="http://schemas.microsoft.com/office/drawing/2014/main" id="{89199761-535C-59C8-FD5F-659E62A2C8E1}"/>
              </a:ext>
            </a:extLst>
          </p:cNvPr>
          <p:cNvSpPr txBox="1"/>
          <p:nvPr/>
        </p:nvSpPr>
        <p:spPr>
          <a:xfrm>
            <a:off x="488923" y="2537966"/>
            <a:ext cx="1407795" cy="269240"/>
          </a:xfrm>
          <a:prstGeom prst="rect">
            <a:avLst/>
          </a:prstGeom>
        </p:spPr>
        <p:txBody>
          <a:bodyPr vert="horz" wrap="square" lIns="0" tIns="12700" rIns="0" bIns="0" rtlCol="0">
            <a:spAutoFit/>
          </a:bodyPr>
          <a:lstStyle/>
          <a:p>
            <a:pPr marL="12700">
              <a:lnSpc>
                <a:spcPct val="100000"/>
              </a:lnSpc>
              <a:spcBef>
                <a:spcPts val="100"/>
              </a:spcBef>
            </a:pPr>
            <a:r>
              <a:rPr sz="1600" spc="-135" dirty="0">
                <a:latin typeface="Arial Black"/>
                <a:cs typeface="Arial Black"/>
              </a:rPr>
              <a:t>2.</a:t>
            </a:r>
            <a:r>
              <a:rPr sz="1600" spc="-105" dirty="0">
                <a:latin typeface="Arial Black"/>
                <a:cs typeface="Arial Black"/>
              </a:rPr>
              <a:t> </a:t>
            </a:r>
            <a:r>
              <a:rPr sz="1600" spc="-155" dirty="0">
                <a:latin typeface="Arial Black"/>
                <a:cs typeface="Arial Black"/>
              </a:rPr>
              <a:t>EVANGELIO</a:t>
            </a:r>
            <a:endParaRPr sz="1600">
              <a:latin typeface="Arial Black"/>
              <a:cs typeface="Arial Black"/>
            </a:endParaRPr>
          </a:p>
        </p:txBody>
      </p:sp>
      <p:pic>
        <p:nvPicPr>
          <p:cNvPr id="12" name="object 12">
            <a:extLst>
              <a:ext uri="{FF2B5EF4-FFF2-40B4-BE49-F238E27FC236}">
                <a16:creationId xmlns:a16="http://schemas.microsoft.com/office/drawing/2014/main" id="{80EF91E9-C39D-7971-FA12-64D36C7D7721}"/>
              </a:ext>
            </a:extLst>
          </p:cNvPr>
          <p:cNvPicPr/>
          <p:nvPr/>
        </p:nvPicPr>
        <p:blipFill>
          <a:blip r:embed="rId2" cstate="print"/>
          <a:stretch>
            <a:fillRect/>
          </a:stretch>
        </p:blipFill>
        <p:spPr>
          <a:xfrm>
            <a:off x="0" y="19411"/>
            <a:ext cx="1076324" cy="1209674"/>
          </a:xfrm>
          <a:prstGeom prst="rect">
            <a:avLst/>
          </a:prstGeom>
        </p:spPr>
      </p:pic>
      <p:grpSp>
        <p:nvGrpSpPr>
          <p:cNvPr id="13" name="object 13">
            <a:extLst>
              <a:ext uri="{FF2B5EF4-FFF2-40B4-BE49-F238E27FC236}">
                <a16:creationId xmlns:a16="http://schemas.microsoft.com/office/drawing/2014/main" id="{0F9FA41E-2A53-4C35-71BA-77C3A95251EE}"/>
              </a:ext>
            </a:extLst>
          </p:cNvPr>
          <p:cNvGrpSpPr/>
          <p:nvPr/>
        </p:nvGrpSpPr>
        <p:grpSpPr>
          <a:xfrm>
            <a:off x="8861407" y="48331"/>
            <a:ext cx="3263900" cy="1229360"/>
            <a:chOff x="8861407" y="48331"/>
            <a:chExt cx="3263900" cy="1229360"/>
          </a:xfrm>
        </p:grpSpPr>
        <p:pic>
          <p:nvPicPr>
            <p:cNvPr id="14" name="object 14">
              <a:extLst>
                <a:ext uri="{FF2B5EF4-FFF2-40B4-BE49-F238E27FC236}">
                  <a16:creationId xmlns:a16="http://schemas.microsoft.com/office/drawing/2014/main" id="{0DE8D190-0F1E-9852-C1E5-3FA5D36F41AC}"/>
                </a:ext>
              </a:extLst>
            </p:cNvPr>
            <p:cNvPicPr/>
            <p:nvPr/>
          </p:nvPicPr>
          <p:blipFill>
            <a:blip r:embed="rId3" cstate="print"/>
            <a:stretch>
              <a:fillRect/>
            </a:stretch>
          </p:blipFill>
          <p:spPr>
            <a:xfrm>
              <a:off x="11162821" y="96127"/>
              <a:ext cx="962024" cy="1181099"/>
            </a:xfrm>
            <a:prstGeom prst="rect">
              <a:avLst/>
            </a:prstGeom>
          </p:spPr>
        </p:pic>
        <p:pic>
          <p:nvPicPr>
            <p:cNvPr id="15" name="object 15">
              <a:extLst>
                <a:ext uri="{FF2B5EF4-FFF2-40B4-BE49-F238E27FC236}">
                  <a16:creationId xmlns:a16="http://schemas.microsoft.com/office/drawing/2014/main" id="{CF8AB1E3-3DEB-D88C-141D-4DADA3AA1FFF}"/>
                </a:ext>
              </a:extLst>
            </p:cNvPr>
            <p:cNvPicPr/>
            <p:nvPr/>
          </p:nvPicPr>
          <p:blipFill>
            <a:blip r:embed="rId4" cstate="print"/>
            <a:stretch>
              <a:fillRect/>
            </a:stretch>
          </p:blipFill>
          <p:spPr>
            <a:xfrm>
              <a:off x="9187414" y="370847"/>
              <a:ext cx="239339" cy="201533"/>
            </a:xfrm>
            <a:prstGeom prst="rect">
              <a:avLst/>
            </a:prstGeom>
          </p:spPr>
        </p:pic>
        <p:sp>
          <p:nvSpPr>
            <p:cNvPr id="16" name="object 16">
              <a:extLst>
                <a:ext uri="{FF2B5EF4-FFF2-40B4-BE49-F238E27FC236}">
                  <a16:creationId xmlns:a16="http://schemas.microsoft.com/office/drawing/2014/main" id="{FF731E08-80C7-97FE-9620-6E0F82B8BE6A}"/>
                </a:ext>
              </a:extLst>
            </p:cNvPr>
            <p:cNvSpPr/>
            <p:nvPr/>
          </p:nvSpPr>
          <p:spPr>
            <a:xfrm>
              <a:off x="9300518" y="48331"/>
              <a:ext cx="17145" cy="279400"/>
            </a:xfrm>
            <a:custGeom>
              <a:avLst/>
              <a:gdLst/>
              <a:ahLst/>
              <a:cxnLst/>
              <a:rect l="l" t="t" r="r" b="b"/>
              <a:pathLst>
                <a:path w="17145" h="279400">
                  <a:moveTo>
                    <a:pt x="8497" y="279012"/>
                  </a:moveTo>
                  <a:lnTo>
                    <a:pt x="4248" y="144872"/>
                  </a:lnTo>
                  <a:lnTo>
                    <a:pt x="1327" y="51767"/>
                  </a:lnTo>
                  <a:lnTo>
                    <a:pt x="0" y="7589"/>
                  </a:lnTo>
                  <a:lnTo>
                    <a:pt x="0" y="3397"/>
                  </a:lnTo>
                  <a:lnTo>
                    <a:pt x="3804" y="0"/>
                  </a:lnTo>
                  <a:lnTo>
                    <a:pt x="13191" y="0"/>
                  </a:lnTo>
                  <a:lnTo>
                    <a:pt x="16995" y="3397"/>
                  </a:lnTo>
                  <a:lnTo>
                    <a:pt x="16995" y="7589"/>
                  </a:lnTo>
                  <a:lnTo>
                    <a:pt x="15668" y="51767"/>
                  </a:lnTo>
                  <a:lnTo>
                    <a:pt x="8497" y="279012"/>
                  </a:lnTo>
                  <a:close/>
                </a:path>
              </a:pathLst>
            </a:custGeom>
            <a:solidFill>
              <a:srgbClr val="D5B064"/>
            </a:solidFill>
          </p:spPr>
          <p:txBody>
            <a:bodyPr wrap="square" lIns="0" tIns="0" rIns="0" bIns="0" rtlCol="0"/>
            <a:lstStyle/>
            <a:p>
              <a:endParaRPr/>
            </a:p>
          </p:txBody>
        </p:sp>
        <p:pic>
          <p:nvPicPr>
            <p:cNvPr id="17" name="object 17">
              <a:extLst>
                <a:ext uri="{FF2B5EF4-FFF2-40B4-BE49-F238E27FC236}">
                  <a16:creationId xmlns:a16="http://schemas.microsoft.com/office/drawing/2014/main" id="{96155E42-84DD-92A7-C2DC-2CDEB5CE5720}"/>
                </a:ext>
              </a:extLst>
            </p:cNvPr>
            <p:cNvPicPr/>
            <p:nvPr/>
          </p:nvPicPr>
          <p:blipFill>
            <a:blip r:embed="rId5" cstate="print"/>
            <a:stretch>
              <a:fillRect/>
            </a:stretch>
          </p:blipFill>
          <p:spPr>
            <a:xfrm>
              <a:off x="9324349" y="85266"/>
              <a:ext cx="98825" cy="262149"/>
            </a:xfrm>
            <a:prstGeom prst="rect">
              <a:avLst/>
            </a:prstGeom>
          </p:spPr>
        </p:pic>
        <p:sp>
          <p:nvSpPr>
            <p:cNvPr id="18" name="object 18">
              <a:extLst>
                <a:ext uri="{FF2B5EF4-FFF2-40B4-BE49-F238E27FC236}">
                  <a16:creationId xmlns:a16="http://schemas.microsoft.com/office/drawing/2014/main" id="{CFB24F1E-0D3E-AD31-D3AD-6521C40AA168}"/>
                </a:ext>
              </a:extLst>
            </p:cNvPr>
            <p:cNvSpPr/>
            <p:nvPr/>
          </p:nvSpPr>
          <p:spPr>
            <a:xfrm>
              <a:off x="9340180" y="72990"/>
              <a:ext cx="55244" cy="268605"/>
            </a:xfrm>
            <a:custGeom>
              <a:avLst/>
              <a:gdLst/>
              <a:ahLst/>
              <a:cxnLst/>
              <a:rect l="l" t="t" r="r" b="b"/>
              <a:pathLst>
                <a:path w="55245" h="268605">
                  <a:moveTo>
                    <a:pt x="0" y="268291"/>
                  </a:moveTo>
                  <a:lnTo>
                    <a:pt x="18277" y="138935"/>
                  </a:lnTo>
                  <a:lnTo>
                    <a:pt x="31022" y="49160"/>
                  </a:lnTo>
                  <a:lnTo>
                    <a:pt x="37190" y="6583"/>
                  </a:lnTo>
                  <a:lnTo>
                    <a:pt x="42561" y="0"/>
                  </a:lnTo>
                  <a:lnTo>
                    <a:pt x="52025" y="1602"/>
                  </a:lnTo>
                  <a:lnTo>
                    <a:pt x="55174" y="5489"/>
                  </a:lnTo>
                  <a:lnTo>
                    <a:pt x="54326" y="9483"/>
                  </a:lnTo>
                  <a:lnTo>
                    <a:pt x="0" y="268291"/>
                  </a:lnTo>
                  <a:close/>
                </a:path>
              </a:pathLst>
            </a:custGeom>
            <a:solidFill>
              <a:srgbClr val="D5B064"/>
            </a:solidFill>
          </p:spPr>
          <p:txBody>
            <a:bodyPr wrap="square" lIns="0" tIns="0" rIns="0" bIns="0" rtlCol="0"/>
            <a:lstStyle/>
            <a:p>
              <a:endParaRPr/>
            </a:p>
          </p:txBody>
        </p:sp>
        <p:pic>
          <p:nvPicPr>
            <p:cNvPr id="19" name="object 19">
              <a:extLst>
                <a:ext uri="{FF2B5EF4-FFF2-40B4-BE49-F238E27FC236}">
                  <a16:creationId xmlns:a16="http://schemas.microsoft.com/office/drawing/2014/main" id="{38CAD0B5-ECD6-6C48-2B63-4627AA7EDB5F}"/>
                </a:ext>
              </a:extLst>
            </p:cNvPr>
            <p:cNvPicPr/>
            <p:nvPr/>
          </p:nvPicPr>
          <p:blipFill>
            <a:blip r:embed="rId6" cstate="print"/>
            <a:stretch>
              <a:fillRect/>
            </a:stretch>
          </p:blipFill>
          <p:spPr>
            <a:xfrm>
              <a:off x="9194857" y="85266"/>
              <a:ext cx="98825" cy="262149"/>
            </a:xfrm>
            <a:prstGeom prst="rect">
              <a:avLst/>
            </a:prstGeom>
          </p:spPr>
        </p:pic>
        <p:sp>
          <p:nvSpPr>
            <p:cNvPr id="20" name="object 20">
              <a:extLst>
                <a:ext uri="{FF2B5EF4-FFF2-40B4-BE49-F238E27FC236}">
                  <a16:creationId xmlns:a16="http://schemas.microsoft.com/office/drawing/2014/main" id="{04469452-1B2A-7F59-8CA4-0380DA4B7E78}"/>
                </a:ext>
              </a:extLst>
            </p:cNvPr>
            <p:cNvSpPr/>
            <p:nvPr/>
          </p:nvSpPr>
          <p:spPr>
            <a:xfrm>
              <a:off x="9222676" y="72999"/>
              <a:ext cx="534035" cy="421640"/>
            </a:xfrm>
            <a:custGeom>
              <a:avLst/>
              <a:gdLst/>
              <a:ahLst/>
              <a:cxnLst/>
              <a:rect l="l" t="t" r="r" b="b"/>
              <a:pathLst>
                <a:path w="534034" h="421640">
                  <a:moveTo>
                    <a:pt x="55168" y="268287"/>
                  </a:moveTo>
                  <a:lnTo>
                    <a:pt x="36893" y="138938"/>
                  </a:lnTo>
                  <a:lnTo>
                    <a:pt x="24142" y="49161"/>
                  </a:lnTo>
                  <a:lnTo>
                    <a:pt x="17983" y="6578"/>
                  </a:lnTo>
                  <a:lnTo>
                    <a:pt x="12611" y="0"/>
                  </a:lnTo>
                  <a:lnTo>
                    <a:pt x="3149" y="1600"/>
                  </a:lnTo>
                  <a:lnTo>
                    <a:pt x="0" y="5486"/>
                  </a:lnTo>
                  <a:lnTo>
                    <a:pt x="838" y="9486"/>
                  </a:lnTo>
                  <a:lnTo>
                    <a:pt x="55168" y="268287"/>
                  </a:lnTo>
                  <a:close/>
                </a:path>
                <a:path w="534034" h="421640">
                  <a:moveTo>
                    <a:pt x="533946" y="408178"/>
                  </a:moveTo>
                  <a:lnTo>
                    <a:pt x="530567" y="404355"/>
                  </a:lnTo>
                  <a:lnTo>
                    <a:pt x="526389" y="404355"/>
                  </a:lnTo>
                  <a:lnTo>
                    <a:pt x="482460" y="405688"/>
                  </a:lnTo>
                  <a:lnTo>
                    <a:pt x="389877" y="408635"/>
                  </a:lnTo>
                  <a:lnTo>
                    <a:pt x="256489" y="412902"/>
                  </a:lnTo>
                  <a:lnTo>
                    <a:pt x="482460" y="420116"/>
                  </a:lnTo>
                  <a:lnTo>
                    <a:pt x="526389" y="421449"/>
                  </a:lnTo>
                  <a:lnTo>
                    <a:pt x="530567" y="421449"/>
                  </a:lnTo>
                  <a:lnTo>
                    <a:pt x="533946" y="417626"/>
                  </a:lnTo>
                  <a:lnTo>
                    <a:pt x="533946" y="408178"/>
                  </a:lnTo>
                  <a:close/>
                </a:path>
              </a:pathLst>
            </a:custGeom>
            <a:solidFill>
              <a:srgbClr val="D5B064"/>
            </a:solidFill>
          </p:spPr>
          <p:txBody>
            <a:bodyPr wrap="square" lIns="0" tIns="0" rIns="0" bIns="0" rtlCol="0"/>
            <a:lstStyle/>
            <a:p>
              <a:endParaRPr/>
            </a:p>
          </p:txBody>
        </p:sp>
        <p:pic>
          <p:nvPicPr>
            <p:cNvPr id="21" name="object 21">
              <a:extLst>
                <a:ext uri="{FF2B5EF4-FFF2-40B4-BE49-F238E27FC236}">
                  <a16:creationId xmlns:a16="http://schemas.microsoft.com/office/drawing/2014/main" id="{58E1AF11-EC1A-10DF-7388-BD47FFA62AB5}"/>
                </a:ext>
              </a:extLst>
            </p:cNvPr>
            <p:cNvPicPr/>
            <p:nvPr/>
          </p:nvPicPr>
          <p:blipFill>
            <a:blip r:embed="rId7" cstate="print"/>
            <a:stretch>
              <a:fillRect/>
            </a:stretch>
          </p:blipFill>
          <p:spPr>
            <a:xfrm>
              <a:off x="9459215" y="501316"/>
              <a:ext cx="260681" cy="99382"/>
            </a:xfrm>
            <a:prstGeom prst="rect">
              <a:avLst/>
            </a:prstGeom>
          </p:spPr>
        </p:pic>
        <p:sp>
          <p:nvSpPr>
            <p:cNvPr id="22" name="object 22">
              <a:extLst>
                <a:ext uri="{FF2B5EF4-FFF2-40B4-BE49-F238E27FC236}">
                  <a16:creationId xmlns:a16="http://schemas.microsoft.com/office/drawing/2014/main" id="{D603F370-914D-2023-5885-9981B2EB9E63}"/>
                </a:ext>
              </a:extLst>
            </p:cNvPr>
            <p:cNvSpPr/>
            <p:nvPr/>
          </p:nvSpPr>
          <p:spPr>
            <a:xfrm>
              <a:off x="9465315" y="517236"/>
              <a:ext cx="267335" cy="55880"/>
            </a:xfrm>
            <a:custGeom>
              <a:avLst/>
              <a:gdLst/>
              <a:ahLst/>
              <a:cxnLst/>
              <a:rect l="l" t="t" r="r" b="b"/>
              <a:pathLst>
                <a:path w="267334" h="55879">
                  <a:moveTo>
                    <a:pt x="261330" y="55484"/>
                  </a:moveTo>
                  <a:lnTo>
                    <a:pt x="257358" y="54632"/>
                  </a:lnTo>
                  <a:lnTo>
                    <a:pt x="0" y="0"/>
                  </a:lnTo>
                  <a:lnTo>
                    <a:pt x="128631" y="18380"/>
                  </a:lnTo>
                  <a:lnTo>
                    <a:pt x="217904" y="31196"/>
                  </a:lnTo>
                  <a:lnTo>
                    <a:pt x="260242" y="37400"/>
                  </a:lnTo>
                  <a:lnTo>
                    <a:pt x="264214" y="38252"/>
                  </a:lnTo>
                  <a:lnTo>
                    <a:pt x="266789" y="42801"/>
                  </a:lnTo>
                  <a:lnTo>
                    <a:pt x="265195" y="52318"/>
                  </a:lnTo>
                  <a:lnTo>
                    <a:pt x="261330" y="55484"/>
                  </a:lnTo>
                  <a:close/>
                </a:path>
              </a:pathLst>
            </a:custGeom>
            <a:solidFill>
              <a:srgbClr val="D5B064"/>
            </a:solidFill>
          </p:spPr>
          <p:txBody>
            <a:bodyPr wrap="square" lIns="0" tIns="0" rIns="0" bIns="0" rtlCol="0"/>
            <a:lstStyle/>
            <a:p>
              <a:endParaRPr/>
            </a:p>
          </p:txBody>
        </p:sp>
        <p:pic>
          <p:nvPicPr>
            <p:cNvPr id="23" name="object 23">
              <a:extLst>
                <a:ext uri="{FF2B5EF4-FFF2-40B4-BE49-F238E27FC236}">
                  <a16:creationId xmlns:a16="http://schemas.microsoft.com/office/drawing/2014/main" id="{B8A43A7F-550B-4D8A-50D1-6FDF6F1EBD27}"/>
                </a:ext>
              </a:extLst>
            </p:cNvPr>
            <p:cNvPicPr/>
            <p:nvPr/>
          </p:nvPicPr>
          <p:blipFill>
            <a:blip r:embed="rId8" cstate="print"/>
            <a:stretch>
              <a:fillRect/>
            </a:stretch>
          </p:blipFill>
          <p:spPr>
            <a:xfrm>
              <a:off x="9459215" y="371095"/>
              <a:ext cx="260681" cy="99382"/>
            </a:xfrm>
            <a:prstGeom prst="rect">
              <a:avLst/>
            </a:prstGeom>
          </p:spPr>
        </p:pic>
        <p:sp>
          <p:nvSpPr>
            <p:cNvPr id="24" name="object 24">
              <a:extLst>
                <a:ext uri="{FF2B5EF4-FFF2-40B4-BE49-F238E27FC236}">
                  <a16:creationId xmlns:a16="http://schemas.microsoft.com/office/drawing/2014/main" id="{5B84716A-1F63-D791-B5E3-727C1EE7CD85}"/>
                </a:ext>
              </a:extLst>
            </p:cNvPr>
            <p:cNvSpPr/>
            <p:nvPr/>
          </p:nvSpPr>
          <p:spPr>
            <a:xfrm>
              <a:off x="8861399" y="399084"/>
              <a:ext cx="871219" cy="95885"/>
            </a:xfrm>
            <a:custGeom>
              <a:avLst/>
              <a:gdLst/>
              <a:ahLst/>
              <a:cxnLst/>
              <a:rect l="l" t="t" r="r" b="b"/>
              <a:pathLst>
                <a:path w="871220" h="95884">
                  <a:moveTo>
                    <a:pt x="277456" y="86817"/>
                  </a:moveTo>
                  <a:lnTo>
                    <a:pt x="144068" y="82550"/>
                  </a:lnTo>
                  <a:lnTo>
                    <a:pt x="51485" y="79603"/>
                  </a:lnTo>
                  <a:lnTo>
                    <a:pt x="7543" y="78270"/>
                  </a:lnTo>
                  <a:lnTo>
                    <a:pt x="3378" y="78270"/>
                  </a:lnTo>
                  <a:lnTo>
                    <a:pt x="0" y="82092"/>
                  </a:lnTo>
                  <a:lnTo>
                    <a:pt x="0" y="91541"/>
                  </a:lnTo>
                  <a:lnTo>
                    <a:pt x="3378" y="95364"/>
                  </a:lnTo>
                  <a:lnTo>
                    <a:pt x="7543" y="95364"/>
                  </a:lnTo>
                  <a:lnTo>
                    <a:pt x="51485" y="94030"/>
                  </a:lnTo>
                  <a:lnTo>
                    <a:pt x="277456" y="86817"/>
                  </a:lnTo>
                  <a:close/>
                </a:path>
                <a:path w="871220" h="95884">
                  <a:moveTo>
                    <a:pt x="870699" y="12674"/>
                  </a:moveTo>
                  <a:lnTo>
                    <a:pt x="869111" y="3162"/>
                  </a:lnTo>
                  <a:lnTo>
                    <a:pt x="865238" y="0"/>
                  </a:lnTo>
                  <a:lnTo>
                    <a:pt x="861263" y="850"/>
                  </a:lnTo>
                  <a:lnTo>
                    <a:pt x="603910" y="55473"/>
                  </a:lnTo>
                  <a:lnTo>
                    <a:pt x="732536" y="37096"/>
                  </a:lnTo>
                  <a:lnTo>
                    <a:pt x="821817" y="24282"/>
                  </a:lnTo>
                  <a:lnTo>
                    <a:pt x="864158" y="18084"/>
                  </a:lnTo>
                  <a:lnTo>
                    <a:pt x="868121" y="17221"/>
                  </a:lnTo>
                  <a:lnTo>
                    <a:pt x="870699" y="12674"/>
                  </a:lnTo>
                  <a:close/>
                </a:path>
              </a:pathLst>
            </a:custGeom>
            <a:solidFill>
              <a:srgbClr val="D5B064"/>
            </a:solidFill>
          </p:spPr>
          <p:txBody>
            <a:bodyPr wrap="square" lIns="0" tIns="0" rIns="0" bIns="0" rtlCol="0"/>
            <a:lstStyle/>
            <a:p>
              <a:endParaRPr/>
            </a:p>
          </p:txBody>
        </p:sp>
        <p:pic>
          <p:nvPicPr>
            <p:cNvPr id="25" name="object 25">
              <a:extLst>
                <a:ext uri="{FF2B5EF4-FFF2-40B4-BE49-F238E27FC236}">
                  <a16:creationId xmlns:a16="http://schemas.microsoft.com/office/drawing/2014/main" id="{25350587-6333-50B4-5703-8A58C09E5995}"/>
                </a:ext>
              </a:extLst>
            </p:cNvPr>
            <p:cNvPicPr/>
            <p:nvPr/>
          </p:nvPicPr>
          <p:blipFill>
            <a:blip r:embed="rId9" cstate="print"/>
            <a:stretch>
              <a:fillRect/>
            </a:stretch>
          </p:blipFill>
          <p:spPr>
            <a:xfrm>
              <a:off x="8898135" y="501316"/>
              <a:ext cx="260681" cy="99382"/>
            </a:xfrm>
            <a:prstGeom prst="rect">
              <a:avLst/>
            </a:prstGeom>
          </p:spPr>
        </p:pic>
        <p:sp>
          <p:nvSpPr>
            <p:cNvPr id="26" name="object 26">
              <a:extLst>
                <a:ext uri="{FF2B5EF4-FFF2-40B4-BE49-F238E27FC236}">
                  <a16:creationId xmlns:a16="http://schemas.microsoft.com/office/drawing/2014/main" id="{3F84DBB5-7027-4365-D3CE-B67CB3E7E963}"/>
                </a:ext>
              </a:extLst>
            </p:cNvPr>
            <p:cNvSpPr/>
            <p:nvPr/>
          </p:nvSpPr>
          <p:spPr>
            <a:xfrm>
              <a:off x="8885928" y="517236"/>
              <a:ext cx="267335" cy="55880"/>
            </a:xfrm>
            <a:custGeom>
              <a:avLst/>
              <a:gdLst/>
              <a:ahLst/>
              <a:cxnLst/>
              <a:rect l="l" t="t" r="r" b="b"/>
              <a:pathLst>
                <a:path w="267334" h="55879">
                  <a:moveTo>
                    <a:pt x="5458" y="55484"/>
                  </a:moveTo>
                  <a:lnTo>
                    <a:pt x="1593" y="52318"/>
                  </a:lnTo>
                  <a:lnTo>
                    <a:pt x="0" y="42801"/>
                  </a:lnTo>
                  <a:lnTo>
                    <a:pt x="2574" y="38252"/>
                  </a:lnTo>
                  <a:lnTo>
                    <a:pt x="6546" y="37400"/>
                  </a:lnTo>
                  <a:lnTo>
                    <a:pt x="48884" y="31196"/>
                  </a:lnTo>
                  <a:lnTo>
                    <a:pt x="138157" y="18380"/>
                  </a:lnTo>
                  <a:lnTo>
                    <a:pt x="266789" y="0"/>
                  </a:lnTo>
                  <a:lnTo>
                    <a:pt x="9430" y="54632"/>
                  </a:lnTo>
                  <a:lnTo>
                    <a:pt x="5458" y="55484"/>
                  </a:lnTo>
                  <a:close/>
                </a:path>
              </a:pathLst>
            </a:custGeom>
            <a:solidFill>
              <a:srgbClr val="D5B064"/>
            </a:solidFill>
          </p:spPr>
          <p:txBody>
            <a:bodyPr wrap="square" lIns="0" tIns="0" rIns="0" bIns="0" rtlCol="0"/>
            <a:lstStyle/>
            <a:p>
              <a:endParaRPr/>
            </a:p>
          </p:txBody>
        </p:sp>
        <p:pic>
          <p:nvPicPr>
            <p:cNvPr id="27" name="object 27">
              <a:extLst>
                <a:ext uri="{FF2B5EF4-FFF2-40B4-BE49-F238E27FC236}">
                  <a16:creationId xmlns:a16="http://schemas.microsoft.com/office/drawing/2014/main" id="{2FEBE281-8EC6-72E3-46D2-41159EA9B957}"/>
                </a:ext>
              </a:extLst>
            </p:cNvPr>
            <p:cNvPicPr/>
            <p:nvPr/>
          </p:nvPicPr>
          <p:blipFill>
            <a:blip r:embed="rId10" cstate="print"/>
            <a:stretch>
              <a:fillRect/>
            </a:stretch>
          </p:blipFill>
          <p:spPr>
            <a:xfrm>
              <a:off x="8898135" y="371095"/>
              <a:ext cx="260681" cy="99382"/>
            </a:xfrm>
            <a:prstGeom prst="rect">
              <a:avLst/>
            </a:prstGeom>
          </p:spPr>
        </p:pic>
        <p:sp>
          <p:nvSpPr>
            <p:cNvPr id="28" name="object 28">
              <a:extLst>
                <a:ext uri="{FF2B5EF4-FFF2-40B4-BE49-F238E27FC236}">
                  <a16:creationId xmlns:a16="http://schemas.microsoft.com/office/drawing/2014/main" id="{122787BD-BCA6-902E-EB40-A6EC1C0ECFE6}"/>
                </a:ext>
              </a:extLst>
            </p:cNvPr>
            <p:cNvSpPr/>
            <p:nvPr/>
          </p:nvSpPr>
          <p:spPr>
            <a:xfrm>
              <a:off x="8885923" y="399084"/>
              <a:ext cx="552450" cy="840105"/>
            </a:xfrm>
            <a:custGeom>
              <a:avLst/>
              <a:gdLst/>
              <a:ahLst/>
              <a:cxnLst/>
              <a:rect l="l" t="t" r="r" b="b"/>
              <a:pathLst>
                <a:path w="552450" h="840105">
                  <a:moveTo>
                    <a:pt x="266788" y="55473"/>
                  </a:moveTo>
                  <a:lnTo>
                    <a:pt x="9423" y="850"/>
                  </a:lnTo>
                  <a:lnTo>
                    <a:pt x="5461" y="0"/>
                  </a:lnTo>
                  <a:lnTo>
                    <a:pt x="1587" y="3162"/>
                  </a:lnTo>
                  <a:lnTo>
                    <a:pt x="48882" y="24282"/>
                  </a:lnTo>
                  <a:lnTo>
                    <a:pt x="138150" y="37096"/>
                  </a:lnTo>
                  <a:lnTo>
                    <a:pt x="266788" y="55473"/>
                  </a:lnTo>
                  <a:close/>
                </a:path>
                <a:path w="552450" h="840105">
                  <a:moveTo>
                    <a:pt x="373570" y="223824"/>
                  </a:moveTo>
                  <a:lnTo>
                    <a:pt x="361505" y="307581"/>
                  </a:lnTo>
                  <a:lnTo>
                    <a:pt x="334886" y="492125"/>
                  </a:lnTo>
                  <a:lnTo>
                    <a:pt x="308013" y="677405"/>
                  </a:lnTo>
                  <a:lnTo>
                    <a:pt x="295236" y="763346"/>
                  </a:lnTo>
                  <a:lnTo>
                    <a:pt x="293941" y="767257"/>
                  </a:lnTo>
                  <a:lnTo>
                    <a:pt x="296430" y="771359"/>
                  </a:lnTo>
                  <a:lnTo>
                    <a:pt x="305155" y="773671"/>
                  </a:lnTo>
                  <a:lnTo>
                    <a:pt x="309740" y="771436"/>
                  </a:lnTo>
                  <a:lnTo>
                    <a:pt x="311035" y="767537"/>
                  </a:lnTo>
                  <a:lnTo>
                    <a:pt x="321348" y="680935"/>
                  </a:lnTo>
                  <a:lnTo>
                    <a:pt x="342785" y="494220"/>
                  </a:lnTo>
                  <a:lnTo>
                    <a:pt x="363982" y="308229"/>
                  </a:lnTo>
                  <a:lnTo>
                    <a:pt x="373570" y="223824"/>
                  </a:lnTo>
                  <a:close/>
                </a:path>
                <a:path w="552450" h="840105">
                  <a:moveTo>
                    <a:pt x="387832" y="230771"/>
                  </a:moveTo>
                  <a:lnTo>
                    <a:pt x="357466" y="514286"/>
                  </a:lnTo>
                  <a:lnTo>
                    <a:pt x="336384" y="710158"/>
                  </a:lnTo>
                  <a:lnTo>
                    <a:pt x="326377" y="801192"/>
                  </a:lnTo>
                  <a:lnTo>
                    <a:pt x="325412" y="805726"/>
                  </a:lnTo>
                  <a:lnTo>
                    <a:pt x="328980" y="810120"/>
                  </a:lnTo>
                  <a:lnTo>
                    <a:pt x="352742" y="712927"/>
                  </a:lnTo>
                  <a:lnTo>
                    <a:pt x="367157" y="515924"/>
                  </a:lnTo>
                  <a:lnTo>
                    <a:pt x="381393" y="319786"/>
                  </a:lnTo>
                  <a:lnTo>
                    <a:pt x="387832" y="230771"/>
                  </a:lnTo>
                  <a:close/>
                </a:path>
                <a:path w="552450" h="840105">
                  <a:moveTo>
                    <a:pt x="405739" y="236334"/>
                  </a:moveTo>
                  <a:lnTo>
                    <a:pt x="389115" y="511111"/>
                  </a:lnTo>
                  <a:lnTo>
                    <a:pt x="377596" y="700925"/>
                  </a:lnTo>
                  <a:lnTo>
                    <a:pt x="372135" y="789089"/>
                  </a:lnTo>
                  <a:lnTo>
                    <a:pt x="371640" y="793343"/>
                  </a:lnTo>
                  <a:lnTo>
                    <a:pt x="375094" y="797153"/>
                  </a:lnTo>
                  <a:lnTo>
                    <a:pt x="392125" y="702271"/>
                  </a:lnTo>
                  <a:lnTo>
                    <a:pt x="397738" y="511911"/>
                  </a:lnTo>
                  <a:lnTo>
                    <a:pt x="405739" y="236334"/>
                  </a:lnTo>
                  <a:close/>
                </a:path>
                <a:path w="552450" h="840105">
                  <a:moveTo>
                    <a:pt x="432701" y="831278"/>
                  </a:moveTo>
                  <a:lnTo>
                    <a:pt x="431203" y="737908"/>
                  </a:lnTo>
                  <a:lnTo>
                    <a:pt x="423087" y="246570"/>
                  </a:lnTo>
                  <a:lnTo>
                    <a:pt x="414972" y="737908"/>
                  </a:lnTo>
                  <a:lnTo>
                    <a:pt x="413473" y="831278"/>
                  </a:lnTo>
                  <a:lnTo>
                    <a:pt x="413473" y="836028"/>
                  </a:lnTo>
                  <a:lnTo>
                    <a:pt x="417779" y="839876"/>
                  </a:lnTo>
                  <a:lnTo>
                    <a:pt x="428396" y="839876"/>
                  </a:lnTo>
                  <a:lnTo>
                    <a:pt x="432701" y="836028"/>
                  </a:lnTo>
                  <a:lnTo>
                    <a:pt x="432701" y="831278"/>
                  </a:lnTo>
                  <a:close/>
                </a:path>
                <a:path w="552450" h="840105">
                  <a:moveTo>
                    <a:pt x="474535" y="793343"/>
                  </a:moveTo>
                  <a:lnTo>
                    <a:pt x="474040" y="789089"/>
                  </a:lnTo>
                  <a:lnTo>
                    <a:pt x="468579" y="700925"/>
                  </a:lnTo>
                  <a:lnTo>
                    <a:pt x="457047" y="511111"/>
                  </a:lnTo>
                  <a:lnTo>
                    <a:pt x="440436" y="236334"/>
                  </a:lnTo>
                  <a:lnTo>
                    <a:pt x="448437" y="511911"/>
                  </a:lnTo>
                  <a:lnTo>
                    <a:pt x="454050" y="702271"/>
                  </a:lnTo>
                  <a:lnTo>
                    <a:pt x="456819" y="790676"/>
                  </a:lnTo>
                  <a:lnTo>
                    <a:pt x="457301" y="794931"/>
                  </a:lnTo>
                  <a:lnTo>
                    <a:pt x="461556" y="798029"/>
                  </a:lnTo>
                  <a:lnTo>
                    <a:pt x="471068" y="797153"/>
                  </a:lnTo>
                  <a:lnTo>
                    <a:pt x="474535" y="793343"/>
                  </a:lnTo>
                  <a:close/>
                </a:path>
                <a:path w="552450" h="840105">
                  <a:moveTo>
                    <a:pt x="520763" y="805726"/>
                  </a:moveTo>
                  <a:lnTo>
                    <a:pt x="519798" y="801192"/>
                  </a:lnTo>
                  <a:lnTo>
                    <a:pt x="509790" y="710158"/>
                  </a:lnTo>
                  <a:lnTo>
                    <a:pt x="488708" y="514286"/>
                  </a:lnTo>
                  <a:lnTo>
                    <a:pt x="458343" y="230771"/>
                  </a:lnTo>
                  <a:lnTo>
                    <a:pt x="464781" y="319786"/>
                  </a:lnTo>
                  <a:lnTo>
                    <a:pt x="479018" y="515924"/>
                  </a:lnTo>
                  <a:lnTo>
                    <a:pt x="493433" y="712927"/>
                  </a:lnTo>
                  <a:lnTo>
                    <a:pt x="500418" y="804481"/>
                  </a:lnTo>
                  <a:lnTo>
                    <a:pt x="506488" y="811936"/>
                  </a:lnTo>
                  <a:lnTo>
                    <a:pt x="517194" y="810120"/>
                  </a:lnTo>
                  <a:lnTo>
                    <a:pt x="520763" y="805726"/>
                  </a:lnTo>
                  <a:close/>
                </a:path>
                <a:path w="552450" h="840105">
                  <a:moveTo>
                    <a:pt x="552234" y="767257"/>
                  </a:moveTo>
                  <a:lnTo>
                    <a:pt x="538149" y="677405"/>
                  </a:lnTo>
                  <a:lnTo>
                    <a:pt x="511289" y="492125"/>
                  </a:lnTo>
                  <a:lnTo>
                    <a:pt x="484670" y="307581"/>
                  </a:lnTo>
                  <a:lnTo>
                    <a:pt x="472605" y="223824"/>
                  </a:lnTo>
                  <a:lnTo>
                    <a:pt x="482193" y="308229"/>
                  </a:lnTo>
                  <a:lnTo>
                    <a:pt x="503389" y="494220"/>
                  </a:lnTo>
                  <a:lnTo>
                    <a:pt x="524814" y="680935"/>
                  </a:lnTo>
                  <a:lnTo>
                    <a:pt x="535139" y="767537"/>
                  </a:lnTo>
                  <a:lnTo>
                    <a:pt x="541020" y="773671"/>
                  </a:lnTo>
                  <a:lnTo>
                    <a:pt x="549744" y="771359"/>
                  </a:lnTo>
                  <a:lnTo>
                    <a:pt x="552234" y="767257"/>
                  </a:lnTo>
                  <a:close/>
                </a:path>
              </a:pathLst>
            </a:custGeom>
            <a:solidFill>
              <a:srgbClr val="D5B064"/>
            </a:solidFill>
          </p:spPr>
          <p:txBody>
            <a:bodyPr wrap="square" lIns="0" tIns="0" rIns="0" bIns="0" rtlCol="0"/>
            <a:lstStyle/>
            <a:p>
              <a:endParaRPr/>
            </a:p>
          </p:txBody>
        </p:sp>
      </p:grpSp>
      <p:sp>
        <p:nvSpPr>
          <p:cNvPr id="29" name="object 29">
            <a:extLst>
              <a:ext uri="{FF2B5EF4-FFF2-40B4-BE49-F238E27FC236}">
                <a16:creationId xmlns:a16="http://schemas.microsoft.com/office/drawing/2014/main" id="{B163E13C-99DA-81CF-DBA3-D8B991B6F6C9}"/>
              </a:ext>
            </a:extLst>
          </p:cNvPr>
          <p:cNvSpPr/>
          <p:nvPr/>
        </p:nvSpPr>
        <p:spPr>
          <a:xfrm>
            <a:off x="473735" y="3047618"/>
            <a:ext cx="1571625" cy="771525"/>
          </a:xfrm>
          <a:custGeom>
            <a:avLst/>
            <a:gdLst/>
            <a:ahLst/>
            <a:cxnLst/>
            <a:rect l="l" t="t" r="r" b="b"/>
            <a:pathLst>
              <a:path w="1571625" h="771525">
                <a:moveTo>
                  <a:pt x="915784" y="147396"/>
                </a:moveTo>
                <a:lnTo>
                  <a:pt x="909281" y="128879"/>
                </a:lnTo>
                <a:lnTo>
                  <a:pt x="889774" y="120472"/>
                </a:lnTo>
                <a:lnTo>
                  <a:pt x="812698" y="120472"/>
                </a:lnTo>
                <a:lnTo>
                  <a:pt x="812698" y="26047"/>
                </a:lnTo>
                <a:lnTo>
                  <a:pt x="804291" y="6515"/>
                </a:lnTo>
                <a:lnTo>
                  <a:pt x="785812" y="0"/>
                </a:lnTo>
                <a:lnTo>
                  <a:pt x="767321" y="6515"/>
                </a:lnTo>
                <a:lnTo>
                  <a:pt x="758926" y="26047"/>
                </a:lnTo>
                <a:lnTo>
                  <a:pt x="758926" y="120472"/>
                </a:lnTo>
                <a:lnTo>
                  <a:pt x="681837" y="120472"/>
                </a:lnTo>
                <a:lnTo>
                  <a:pt x="662330" y="128879"/>
                </a:lnTo>
                <a:lnTo>
                  <a:pt x="655828" y="147396"/>
                </a:lnTo>
                <a:lnTo>
                  <a:pt x="662330" y="165912"/>
                </a:lnTo>
                <a:lnTo>
                  <a:pt x="681837" y="174320"/>
                </a:lnTo>
                <a:lnTo>
                  <a:pt x="758926" y="174320"/>
                </a:lnTo>
                <a:lnTo>
                  <a:pt x="758926" y="523506"/>
                </a:lnTo>
                <a:lnTo>
                  <a:pt x="767321" y="543039"/>
                </a:lnTo>
                <a:lnTo>
                  <a:pt x="785812" y="549554"/>
                </a:lnTo>
                <a:lnTo>
                  <a:pt x="804291" y="543039"/>
                </a:lnTo>
                <a:lnTo>
                  <a:pt x="812698" y="523506"/>
                </a:lnTo>
                <a:lnTo>
                  <a:pt x="812698" y="174320"/>
                </a:lnTo>
                <a:lnTo>
                  <a:pt x="889774" y="174320"/>
                </a:lnTo>
                <a:lnTo>
                  <a:pt x="909281" y="165912"/>
                </a:lnTo>
                <a:lnTo>
                  <a:pt x="915784" y="147396"/>
                </a:lnTo>
                <a:close/>
              </a:path>
              <a:path w="1571625" h="771525">
                <a:moveTo>
                  <a:pt x="1571625" y="272148"/>
                </a:moveTo>
                <a:lnTo>
                  <a:pt x="1566405" y="269608"/>
                </a:lnTo>
                <a:lnTo>
                  <a:pt x="1564017" y="268338"/>
                </a:lnTo>
                <a:lnTo>
                  <a:pt x="1518513" y="254368"/>
                </a:lnTo>
                <a:lnTo>
                  <a:pt x="1511871" y="253098"/>
                </a:lnTo>
                <a:lnTo>
                  <a:pt x="1471955" y="245478"/>
                </a:lnTo>
                <a:lnTo>
                  <a:pt x="1424686" y="241668"/>
                </a:lnTo>
                <a:lnTo>
                  <a:pt x="1377048" y="240398"/>
                </a:lnTo>
                <a:lnTo>
                  <a:pt x="1329385" y="241668"/>
                </a:lnTo>
                <a:lnTo>
                  <a:pt x="1282052" y="245478"/>
                </a:lnTo>
                <a:lnTo>
                  <a:pt x="1294307" y="206108"/>
                </a:lnTo>
                <a:lnTo>
                  <a:pt x="1308519" y="168008"/>
                </a:lnTo>
                <a:lnTo>
                  <a:pt x="1324394" y="129908"/>
                </a:lnTo>
                <a:lnTo>
                  <a:pt x="1338745" y="98158"/>
                </a:lnTo>
                <a:lnTo>
                  <a:pt x="1341615" y="91808"/>
                </a:lnTo>
                <a:lnTo>
                  <a:pt x="1343901" y="87998"/>
                </a:lnTo>
                <a:lnTo>
                  <a:pt x="1335151" y="86728"/>
                </a:lnTo>
                <a:lnTo>
                  <a:pt x="1332623" y="86728"/>
                </a:lnTo>
                <a:lnTo>
                  <a:pt x="1283004" y="87998"/>
                </a:lnTo>
                <a:lnTo>
                  <a:pt x="1234046" y="94348"/>
                </a:lnTo>
                <a:lnTo>
                  <a:pt x="1185811" y="105778"/>
                </a:lnTo>
                <a:lnTo>
                  <a:pt x="1138389" y="121018"/>
                </a:lnTo>
                <a:lnTo>
                  <a:pt x="1091857" y="138798"/>
                </a:lnTo>
                <a:lnTo>
                  <a:pt x="1046289" y="157848"/>
                </a:lnTo>
                <a:lnTo>
                  <a:pt x="1038745" y="160388"/>
                </a:lnTo>
                <a:lnTo>
                  <a:pt x="1047978" y="164198"/>
                </a:lnTo>
                <a:lnTo>
                  <a:pt x="1052360" y="162928"/>
                </a:lnTo>
                <a:lnTo>
                  <a:pt x="1104163" y="145148"/>
                </a:lnTo>
                <a:lnTo>
                  <a:pt x="1156144" y="128638"/>
                </a:lnTo>
                <a:lnTo>
                  <a:pt x="1208646" y="113398"/>
                </a:lnTo>
                <a:lnTo>
                  <a:pt x="1261986" y="101968"/>
                </a:lnTo>
                <a:lnTo>
                  <a:pt x="1316469" y="98158"/>
                </a:lnTo>
                <a:lnTo>
                  <a:pt x="1303337" y="128638"/>
                </a:lnTo>
                <a:lnTo>
                  <a:pt x="1291221" y="160388"/>
                </a:lnTo>
                <a:lnTo>
                  <a:pt x="1269657" y="223888"/>
                </a:lnTo>
                <a:lnTo>
                  <a:pt x="1251902" y="292468"/>
                </a:lnTo>
                <a:lnTo>
                  <a:pt x="1241209" y="361048"/>
                </a:lnTo>
                <a:lnTo>
                  <a:pt x="1239012" y="399148"/>
                </a:lnTo>
                <a:lnTo>
                  <a:pt x="1239570" y="435978"/>
                </a:lnTo>
                <a:lnTo>
                  <a:pt x="1242733" y="475348"/>
                </a:lnTo>
                <a:lnTo>
                  <a:pt x="1251864" y="529958"/>
                </a:lnTo>
                <a:lnTo>
                  <a:pt x="1270609" y="579488"/>
                </a:lnTo>
                <a:lnTo>
                  <a:pt x="1221867" y="564248"/>
                </a:lnTo>
                <a:lnTo>
                  <a:pt x="1205458" y="560438"/>
                </a:lnTo>
                <a:lnTo>
                  <a:pt x="1173086" y="555358"/>
                </a:lnTo>
                <a:lnTo>
                  <a:pt x="1140333" y="552818"/>
                </a:lnTo>
                <a:lnTo>
                  <a:pt x="1107452" y="551548"/>
                </a:lnTo>
                <a:lnTo>
                  <a:pt x="1074674" y="554088"/>
                </a:lnTo>
                <a:lnTo>
                  <a:pt x="1014831" y="562978"/>
                </a:lnTo>
                <a:lnTo>
                  <a:pt x="956576" y="579488"/>
                </a:lnTo>
                <a:lnTo>
                  <a:pt x="907161" y="599808"/>
                </a:lnTo>
                <a:lnTo>
                  <a:pt x="860907" y="626478"/>
                </a:lnTo>
                <a:lnTo>
                  <a:pt x="815759" y="668388"/>
                </a:lnTo>
                <a:lnTo>
                  <a:pt x="785812" y="721728"/>
                </a:lnTo>
                <a:lnTo>
                  <a:pt x="772871" y="693788"/>
                </a:lnTo>
                <a:lnTo>
                  <a:pt x="735063" y="645528"/>
                </a:lnTo>
                <a:lnTo>
                  <a:pt x="688098" y="612508"/>
                </a:lnTo>
                <a:lnTo>
                  <a:pt x="640029" y="588378"/>
                </a:lnTo>
                <a:lnTo>
                  <a:pt x="586168" y="570598"/>
                </a:lnTo>
                <a:lnTo>
                  <a:pt x="561682" y="564248"/>
                </a:lnTo>
                <a:lnTo>
                  <a:pt x="556793" y="562978"/>
                </a:lnTo>
                <a:lnTo>
                  <a:pt x="527011" y="557898"/>
                </a:lnTo>
                <a:lnTo>
                  <a:pt x="496951" y="554088"/>
                </a:lnTo>
                <a:lnTo>
                  <a:pt x="464172" y="551548"/>
                </a:lnTo>
                <a:lnTo>
                  <a:pt x="431292" y="552818"/>
                </a:lnTo>
                <a:lnTo>
                  <a:pt x="398538" y="555358"/>
                </a:lnTo>
                <a:lnTo>
                  <a:pt x="366179" y="560438"/>
                </a:lnTo>
                <a:lnTo>
                  <a:pt x="349758" y="564248"/>
                </a:lnTo>
                <a:lnTo>
                  <a:pt x="301015" y="579488"/>
                </a:lnTo>
                <a:lnTo>
                  <a:pt x="308762" y="564248"/>
                </a:lnTo>
                <a:lnTo>
                  <a:pt x="323380" y="512178"/>
                </a:lnTo>
                <a:lnTo>
                  <a:pt x="331927" y="438518"/>
                </a:lnTo>
                <a:lnTo>
                  <a:pt x="332613" y="399148"/>
                </a:lnTo>
                <a:lnTo>
                  <a:pt x="330403" y="361048"/>
                </a:lnTo>
                <a:lnTo>
                  <a:pt x="326021" y="326758"/>
                </a:lnTo>
                <a:lnTo>
                  <a:pt x="319722" y="292468"/>
                </a:lnTo>
                <a:lnTo>
                  <a:pt x="311645" y="258178"/>
                </a:lnTo>
                <a:lnTo>
                  <a:pt x="310210" y="253098"/>
                </a:lnTo>
                <a:lnTo>
                  <a:pt x="308063" y="245478"/>
                </a:lnTo>
                <a:lnTo>
                  <a:pt x="291604" y="192138"/>
                </a:lnTo>
                <a:lnTo>
                  <a:pt x="268287" y="128638"/>
                </a:lnTo>
                <a:lnTo>
                  <a:pt x="255143" y="98158"/>
                </a:lnTo>
                <a:lnTo>
                  <a:pt x="309638" y="101968"/>
                </a:lnTo>
                <a:lnTo>
                  <a:pt x="362966" y="113398"/>
                </a:lnTo>
                <a:lnTo>
                  <a:pt x="415467" y="128638"/>
                </a:lnTo>
                <a:lnTo>
                  <a:pt x="467461" y="145148"/>
                </a:lnTo>
                <a:lnTo>
                  <a:pt x="519264" y="162928"/>
                </a:lnTo>
                <a:lnTo>
                  <a:pt x="523646" y="164198"/>
                </a:lnTo>
                <a:lnTo>
                  <a:pt x="532866" y="160388"/>
                </a:lnTo>
                <a:lnTo>
                  <a:pt x="525335" y="157848"/>
                </a:lnTo>
                <a:lnTo>
                  <a:pt x="479767" y="138798"/>
                </a:lnTo>
                <a:lnTo>
                  <a:pt x="433222" y="121018"/>
                </a:lnTo>
                <a:lnTo>
                  <a:pt x="385800" y="105778"/>
                </a:lnTo>
                <a:lnTo>
                  <a:pt x="337578" y="94348"/>
                </a:lnTo>
                <a:lnTo>
                  <a:pt x="288607" y="87998"/>
                </a:lnTo>
                <a:lnTo>
                  <a:pt x="239001" y="86728"/>
                </a:lnTo>
                <a:lnTo>
                  <a:pt x="236461" y="86728"/>
                </a:lnTo>
                <a:lnTo>
                  <a:pt x="227723" y="87998"/>
                </a:lnTo>
                <a:lnTo>
                  <a:pt x="229997" y="91808"/>
                </a:lnTo>
                <a:lnTo>
                  <a:pt x="247218" y="129908"/>
                </a:lnTo>
                <a:lnTo>
                  <a:pt x="263093" y="168008"/>
                </a:lnTo>
                <a:lnTo>
                  <a:pt x="277317" y="206108"/>
                </a:lnTo>
                <a:lnTo>
                  <a:pt x="289572" y="245478"/>
                </a:lnTo>
                <a:lnTo>
                  <a:pt x="242239" y="241668"/>
                </a:lnTo>
                <a:lnTo>
                  <a:pt x="194576" y="240398"/>
                </a:lnTo>
                <a:lnTo>
                  <a:pt x="146939" y="241668"/>
                </a:lnTo>
                <a:lnTo>
                  <a:pt x="99669" y="245478"/>
                </a:lnTo>
                <a:lnTo>
                  <a:pt x="53098" y="254368"/>
                </a:lnTo>
                <a:lnTo>
                  <a:pt x="7594" y="268338"/>
                </a:lnTo>
                <a:lnTo>
                  <a:pt x="5219" y="269608"/>
                </a:lnTo>
                <a:lnTo>
                  <a:pt x="0" y="272148"/>
                </a:lnTo>
                <a:lnTo>
                  <a:pt x="0" y="275958"/>
                </a:lnTo>
                <a:lnTo>
                  <a:pt x="952" y="277228"/>
                </a:lnTo>
                <a:lnTo>
                  <a:pt x="32981" y="311518"/>
                </a:lnTo>
                <a:lnTo>
                  <a:pt x="63576" y="347078"/>
                </a:lnTo>
                <a:lnTo>
                  <a:pt x="92240" y="385178"/>
                </a:lnTo>
                <a:lnTo>
                  <a:pt x="118529" y="424548"/>
                </a:lnTo>
                <a:lnTo>
                  <a:pt x="141973" y="465188"/>
                </a:lnTo>
                <a:lnTo>
                  <a:pt x="162090" y="507098"/>
                </a:lnTo>
                <a:lnTo>
                  <a:pt x="185585" y="578218"/>
                </a:lnTo>
                <a:lnTo>
                  <a:pt x="199047" y="650608"/>
                </a:lnTo>
                <a:lnTo>
                  <a:pt x="199123" y="651878"/>
                </a:lnTo>
                <a:lnTo>
                  <a:pt x="200888" y="678548"/>
                </a:lnTo>
                <a:lnTo>
                  <a:pt x="191731" y="736968"/>
                </a:lnTo>
                <a:lnTo>
                  <a:pt x="173189" y="767448"/>
                </a:lnTo>
                <a:lnTo>
                  <a:pt x="179451" y="771258"/>
                </a:lnTo>
                <a:lnTo>
                  <a:pt x="192824" y="771258"/>
                </a:lnTo>
                <a:lnTo>
                  <a:pt x="197967" y="769988"/>
                </a:lnTo>
                <a:lnTo>
                  <a:pt x="202463" y="766178"/>
                </a:lnTo>
                <a:lnTo>
                  <a:pt x="221780" y="745858"/>
                </a:lnTo>
                <a:lnTo>
                  <a:pt x="241960" y="726808"/>
                </a:lnTo>
                <a:lnTo>
                  <a:pt x="252653" y="717918"/>
                </a:lnTo>
                <a:lnTo>
                  <a:pt x="263347" y="709028"/>
                </a:lnTo>
                <a:lnTo>
                  <a:pt x="286296" y="692518"/>
                </a:lnTo>
                <a:lnTo>
                  <a:pt x="330149" y="668388"/>
                </a:lnTo>
                <a:lnTo>
                  <a:pt x="376212" y="650608"/>
                </a:lnTo>
                <a:lnTo>
                  <a:pt x="424014" y="636638"/>
                </a:lnTo>
                <a:lnTo>
                  <a:pt x="473100" y="629018"/>
                </a:lnTo>
                <a:lnTo>
                  <a:pt x="523011" y="626478"/>
                </a:lnTo>
                <a:lnTo>
                  <a:pt x="567055" y="629018"/>
                </a:lnTo>
                <a:lnTo>
                  <a:pt x="611746" y="636638"/>
                </a:lnTo>
                <a:lnTo>
                  <a:pt x="654621" y="650608"/>
                </a:lnTo>
                <a:lnTo>
                  <a:pt x="693191" y="672198"/>
                </a:lnTo>
                <a:lnTo>
                  <a:pt x="724954" y="702678"/>
                </a:lnTo>
                <a:lnTo>
                  <a:pt x="725474" y="703948"/>
                </a:lnTo>
                <a:lnTo>
                  <a:pt x="727837" y="702678"/>
                </a:lnTo>
                <a:lnTo>
                  <a:pt x="727252" y="702678"/>
                </a:lnTo>
                <a:lnTo>
                  <a:pt x="705916" y="678548"/>
                </a:lnTo>
                <a:lnTo>
                  <a:pt x="681494" y="659498"/>
                </a:lnTo>
                <a:lnTo>
                  <a:pt x="624624" y="632828"/>
                </a:lnTo>
                <a:lnTo>
                  <a:pt x="572389" y="622668"/>
                </a:lnTo>
                <a:lnTo>
                  <a:pt x="519150" y="618858"/>
                </a:lnTo>
                <a:lnTo>
                  <a:pt x="488886" y="618858"/>
                </a:lnTo>
                <a:lnTo>
                  <a:pt x="428663" y="625208"/>
                </a:lnTo>
                <a:lnTo>
                  <a:pt x="367334" y="640448"/>
                </a:lnTo>
                <a:lnTo>
                  <a:pt x="305993" y="664578"/>
                </a:lnTo>
                <a:lnTo>
                  <a:pt x="248412" y="697598"/>
                </a:lnTo>
                <a:lnTo>
                  <a:pt x="221119" y="717918"/>
                </a:lnTo>
                <a:lnTo>
                  <a:pt x="223469" y="700138"/>
                </a:lnTo>
                <a:lnTo>
                  <a:pt x="223558" y="697598"/>
                </a:lnTo>
                <a:lnTo>
                  <a:pt x="224002" y="684898"/>
                </a:lnTo>
                <a:lnTo>
                  <a:pt x="223926" y="678548"/>
                </a:lnTo>
                <a:lnTo>
                  <a:pt x="214731" y="609968"/>
                </a:lnTo>
                <a:lnTo>
                  <a:pt x="194538" y="536308"/>
                </a:lnTo>
                <a:lnTo>
                  <a:pt x="180568" y="500748"/>
                </a:lnTo>
                <a:lnTo>
                  <a:pt x="148729" y="438518"/>
                </a:lnTo>
                <a:lnTo>
                  <a:pt x="110642" y="380098"/>
                </a:lnTo>
                <a:lnTo>
                  <a:pt x="70205" y="326758"/>
                </a:lnTo>
                <a:lnTo>
                  <a:pt x="26708" y="274688"/>
                </a:lnTo>
                <a:lnTo>
                  <a:pt x="78638" y="261988"/>
                </a:lnTo>
                <a:lnTo>
                  <a:pt x="131432" y="255638"/>
                </a:lnTo>
                <a:lnTo>
                  <a:pt x="184785" y="253098"/>
                </a:lnTo>
                <a:lnTo>
                  <a:pt x="238366" y="253098"/>
                </a:lnTo>
                <a:lnTo>
                  <a:pt x="291858" y="254368"/>
                </a:lnTo>
                <a:lnTo>
                  <a:pt x="303834" y="307708"/>
                </a:lnTo>
                <a:lnTo>
                  <a:pt x="310870" y="361048"/>
                </a:lnTo>
                <a:lnTo>
                  <a:pt x="312356" y="399148"/>
                </a:lnTo>
                <a:lnTo>
                  <a:pt x="311111" y="435978"/>
                </a:lnTo>
                <a:lnTo>
                  <a:pt x="301015" y="509638"/>
                </a:lnTo>
                <a:lnTo>
                  <a:pt x="282854" y="564248"/>
                </a:lnTo>
                <a:lnTo>
                  <a:pt x="245275" y="608698"/>
                </a:lnTo>
                <a:lnTo>
                  <a:pt x="239890" y="612508"/>
                </a:lnTo>
                <a:lnTo>
                  <a:pt x="244843" y="617588"/>
                </a:lnTo>
                <a:lnTo>
                  <a:pt x="254800" y="621398"/>
                </a:lnTo>
                <a:lnTo>
                  <a:pt x="262623" y="622668"/>
                </a:lnTo>
                <a:lnTo>
                  <a:pt x="268414" y="618858"/>
                </a:lnTo>
                <a:lnTo>
                  <a:pt x="293090" y="606158"/>
                </a:lnTo>
                <a:lnTo>
                  <a:pt x="344068" y="584568"/>
                </a:lnTo>
                <a:lnTo>
                  <a:pt x="420077" y="566788"/>
                </a:lnTo>
                <a:lnTo>
                  <a:pt x="469569" y="564248"/>
                </a:lnTo>
                <a:lnTo>
                  <a:pt x="518998" y="566788"/>
                </a:lnTo>
                <a:lnTo>
                  <a:pt x="567994" y="574408"/>
                </a:lnTo>
                <a:lnTo>
                  <a:pt x="616204" y="588378"/>
                </a:lnTo>
                <a:lnTo>
                  <a:pt x="657377" y="603618"/>
                </a:lnTo>
                <a:lnTo>
                  <a:pt x="697534" y="625208"/>
                </a:lnTo>
                <a:lnTo>
                  <a:pt x="733882" y="651878"/>
                </a:lnTo>
                <a:lnTo>
                  <a:pt x="763651" y="684898"/>
                </a:lnTo>
                <a:lnTo>
                  <a:pt x="784072" y="724268"/>
                </a:lnTo>
                <a:lnTo>
                  <a:pt x="787552" y="724268"/>
                </a:lnTo>
                <a:lnTo>
                  <a:pt x="788873" y="721728"/>
                </a:lnTo>
                <a:lnTo>
                  <a:pt x="807961" y="684898"/>
                </a:lnTo>
                <a:lnTo>
                  <a:pt x="837730" y="651878"/>
                </a:lnTo>
                <a:lnTo>
                  <a:pt x="874090" y="625208"/>
                </a:lnTo>
                <a:lnTo>
                  <a:pt x="914247" y="603618"/>
                </a:lnTo>
                <a:lnTo>
                  <a:pt x="955421" y="588378"/>
                </a:lnTo>
                <a:lnTo>
                  <a:pt x="1003630" y="574408"/>
                </a:lnTo>
                <a:lnTo>
                  <a:pt x="1052626" y="566788"/>
                </a:lnTo>
                <a:lnTo>
                  <a:pt x="1102055" y="564248"/>
                </a:lnTo>
                <a:lnTo>
                  <a:pt x="1151547" y="566788"/>
                </a:lnTo>
                <a:lnTo>
                  <a:pt x="1200746" y="575678"/>
                </a:lnTo>
                <a:lnTo>
                  <a:pt x="1253388" y="594728"/>
                </a:lnTo>
                <a:lnTo>
                  <a:pt x="1303197" y="618858"/>
                </a:lnTo>
                <a:lnTo>
                  <a:pt x="1309001" y="622668"/>
                </a:lnTo>
                <a:lnTo>
                  <a:pt x="1316812" y="621398"/>
                </a:lnTo>
                <a:lnTo>
                  <a:pt x="1326781" y="617588"/>
                </a:lnTo>
                <a:lnTo>
                  <a:pt x="1331734" y="612508"/>
                </a:lnTo>
                <a:lnTo>
                  <a:pt x="1326349" y="608698"/>
                </a:lnTo>
                <a:lnTo>
                  <a:pt x="1304493" y="588378"/>
                </a:lnTo>
                <a:lnTo>
                  <a:pt x="1298702" y="579488"/>
                </a:lnTo>
                <a:lnTo>
                  <a:pt x="1288770" y="564248"/>
                </a:lnTo>
                <a:lnTo>
                  <a:pt x="1277899" y="537578"/>
                </a:lnTo>
                <a:lnTo>
                  <a:pt x="1270596" y="509638"/>
                </a:lnTo>
                <a:lnTo>
                  <a:pt x="1264323" y="472808"/>
                </a:lnTo>
                <a:lnTo>
                  <a:pt x="1260500" y="435978"/>
                </a:lnTo>
                <a:lnTo>
                  <a:pt x="1259268" y="399148"/>
                </a:lnTo>
                <a:lnTo>
                  <a:pt x="1260754" y="361048"/>
                </a:lnTo>
                <a:lnTo>
                  <a:pt x="1267777" y="307708"/>
                </a:lnTo>
                <a:lnTo>
                  <a:pt x="1279766" y="254368"/>
                </a:lnTo>
                <a:lnTo>
                  <a:pt x="1333258" y="253098"/>
                </a:lnTo>
                <a:lnTo>
                  <a:pt x="1386840" y="253098"/>
                </a:lnTo>
                <a:lnTo>
                  <a:pt x="1440192" y="255638"/>
                </a:lnTo>
                <a:lnTo>
                  <a:pt x="1492986" y="261988"/>
                </a:lnTo>
                <a:lnTo>
                  <a:pt x="1544929" y="274688"/>
                </a:lnTo>
                <a:lnTo>
                  <a:pt x="1522755" y="300088"/>
                </a:lnTo>
                <a:lnTo>
                  <a:pt x="1501419" y="326758"/>
                </a:lnTo>
                <a:lnTo>
                  <a:pt x="1460982" y="380098"/>
                </a:lnTo>
                <a:lnTo>
                  <a:pt x="1422895" y="438518"/>
                </a:lnTo>
                <a:lnTo>
                  <a:pt x="1391056" y="500748"/>
                </a:lnTo>
                <a:lnTo>
                  <a:pt x="1377086" y="536308"/>
                </a:lnTo>
                <a:lnTo>
                  <a:pt x="1365758" y="573138"/>
                </a:lnTo>
                <a:lnTo>
                  <a:pt x="1350365" y="646798"/>
                </a:lnTo>
                <a:lnTo>
                  <a:pt x="1347609" y="684898"/>
                </a:lnTo>
                <a:lnTo>
                  <a:pt x="1348155" y="700138"/>
                </a:lnTo>
                <a:lnTo>
                  <a:pt x="1350505" y="717918"/>
                </a:lnTo>
                <a:lnTo>
                  <a:pt x="1337068" y="707758"/>
                </a:lnTo>
                <a:lnTo>
                  <a:pt x="1294650" y="679818"/>
                </a:lnTo>
                <a:lnTo>
                  <a:pt x="1235392" y="650608"/>
                </a:lnTo>
                <a:lnTo>
                  <a:pt x="1172616" y="631558"/>
                </a:lnTo>
                <a:lnTo>
                  <a:pt x="1148892" y="626478"/>
                </a:lnTo>
                <a:lnTo>
                  <a:pt x="1142961" y="625208"/>
                </a:lnTo>
                <a:lnTo>
                  <a:pt x="1112939" y="621398"/>
                </a:lnTo>
                <a:lnTo>
                  <a:pt x="1082725" y="618858"/>
                </a:lnTo>
                <a:lnTo>
                  <a:pt x="1052461" y="618858"/>
                </a:lnTo>
                <a:lnTo>
                  <a:pt x="999236" y="622668"/>
                </a:lnTo>
                <a:lnTo>
                  <a:pt x="947000" y="632828"/>
                </a:lnTo>
                <a:lnTo>
                  <a:pt x="890117" y="659498"/>
                </a:lnTo>
                <a:lnTo>
                  <a:pt x="844359" y="702678"/>
                </a:lnTo>
                <a:lnTo>
                  <a:pt x="843788" y="702678"/>
                </a:lnTo>
                <a:lnTo>
                  <a:pt x="846150" y="703948"/>
                </a:lnTo>
                <a:lnTo>
                  <a:pt x="846658" y="702678"/>
                </a:lnTo>
                <a:lnTo>
                  <a:pt x="878433" y="672198"/>
                </a:lnTo>
                <a:lnTo>
                  <a:pt x="916990" y="650608"/>
                </a:lnTo>
                <a:lnTo>
                  <a:pt x="959866" y="636638"/>
                </a:lnTo>
                <a:lnTo>
                  <a:pt x="1004570" y="629018"/>
                </a:lnTo>
                <a:lnTo>
                  <a:pt x="1048613" y="626478"/>
                </a:lnTo>
                <a:lnTo>
                  <a:pt x="1098524" y="629018"/>
                </a:lnTo>
                <a:lnTo>
                  <a:pt x="1147610" y="636638"/>
                </a:lnTo>
                <a:lnTo>
                  <a:pt x="1195412" y="650608"/>
                </a:lnTo>
                <a:lnTo>
                  <a:pt x="1241475" y="668388"/>
                </a:lnTo>
                <a:lnTo>
                  <a:pt x="1285341" y="692518"/>
                </a:lnTo>
                <a:lnTo>
                  <a:pt x="1329664" y="726808"/>
                </a:lnTo>
                <a:lnTo>
                  <a:pt x="1369161" y="766178"/>
                </a:lnTo>
                <a:lnTo>
                  <a:pt x="1373644" y="769988"/>
                </a:lnTo>
                <a:lnTo>
                  <a:pt x="1378800" y="771258"/>
                </a:lnTo>
                <a:lnTo>
                  <a:pt x="1392174" y="771258"/>
                </a:lnTo>
                <a:lnTo>
                  <a:pt x="1398422" y="767448"/>
                </a:lnTo>
                <a:lnTo>
                  <a:pt x="1394460" y="762368"/>
                </a:lnTo>
                <a:lnTo>
                  <a:pt x="1379893" y="736968"/>
                </a:lnTo>
                <a:lnTo>
                  <a:pt x="1374825" y="717918"/>
                </a:lnTo>
                <a:lnTo>
                  <a:pt x="1372463" y="709028"/>
                </a:lnTo>
                <a:lnTo>
                  <a:pt x="1372387" y="707758"/>
                </a:lnTo>
                <a:lnTo>
                  <a:pt x="1370660" y="682358"/>
                </a:lnTo>
                <a:lnTo>
                  <a:pt x="1378077" y="615048"/>
                </a:lnTo>
                <a:lnTo>
                  <a:pt x="1396504" y="542658"/>
                </a:lnTo>
                <a:lnTo>
                  <a:pt x="1429651" y="465188"/>
                </a:lnTo>
                <a:lnTo>
                  <a:pt x="1453095" y="424548"/>
                </a:lnTo>
                <a:lnTo>
                  <a:pt x="1479372" y="385178"/>
                </a:lnTo>
                <a:lnTo>
                  <a:pt x="1508048" y="347078"/>
                </a:lnTo>
                <a:lnTo>
                  <a:pt x="1538630" y="311518"/>
                </a:lnTo>
                <a:lnTo>
                  <a:pt x="1570672" y="277228"/>
                </a:lnTo>
                <a:lnTo>
                  <a:pt x="1571625" y="275958"/>
                </a:lnTo>
                <a:lnTo>
                  <a:pt x="1571625" y="272148"/>
                </a:lnTo>
                <a:close/>
              </a:path>
            </a:pathLst>
          </a:custGeom>
          <a:solidFill>
            <a:srgbClr val="231F20"/>
          </a:solidFill>
        </p:spPr>
        <p:txBody>
          <a:bodyPr wrap="square" lIns="0" tIns="0" rIns="0" bIns="0" rtlCol="0"/>
          <a:lstStyle/>
          <a:p>
            <a:endParaRPr/>
          </a:p>
        </p:txBody>
      </p:sp>
      <p:sp>
        <p:nvSpPr>
          <p:cNvPr id="30" name="object 30">
            <a:extLst>
              <a:ext uri="{FF2B5EF4-FFF2-40B4-BE49-F238E27FC236}">
                <a16:creationId xmlns:a16="http://schemas.microsoft.com/office/drawing/2014/main" id="{29EF511B-0240-E5AF-7B58-92D392D79644}"/>
              </a:ext>
            </a:extLst>
          </p:cNvPr>
          <p:cNvSpPr/>
          <p:nvPr/>
        </p:nvSpPr>
        <p:spPr>
          <a:xfrm>
            <a:off x="729679" y="1853338"/>
            <a:ext cx="748665" cy="557530"/>
          </a:xfrm>
          <a:custGeom>
            <a:avLst/>
            <a:gdLst/>
            <a:ahLst/>
            <a:cxnLst/>
            <a:rect l="l" t="t" r="r" b="b"/>
            <a:pathLst>
              <a:path w="748665" h="557530">
                <a:moveTo>
                  <a:pt x="382816" y="557529"/>
                </a:moveTo>
                <a:lnTo>
                  <a:pt x="365806" y="557529"/>
                </a:lnTo>
                <a:lnTo>
                  <a:pt x="357443" y="554989"/>
                </a:lnTo>
                <a:lnTo>
                  <a:pt x="348598" y="552449"/>
                </a:lnTo>
                <a:lnTo>
                  <a:pt x="306876" y="534669"/>
                </a:lnTo>
                <a:lnTo>
                  <a:pt x="258596" y="516889"/>
                </a:lnTo>
                <a:lnTo>
                  <a:pt x="234283" y="509269"/>
                </a:lnTo>
                <a:lnTo>
                  <a:pt x="212215" y="500379"/>
                </a:lnTo>
                <a:lnTo>
                  <a:pt x="176563" y="481329"/>
                </a:lnTo>
                <a:lnTo>
                  <a:pt x="170944" y="466089"/>
                </a:lnTo>
                <a:lnTo>
                  <a:pt x="171073" y="457199"/>
                </a:lnTo>
                <a:lnTo>
                  <a:pt x="171183" y="449579"/>
                </a:lnTo>
                <a:lnTo>
                  <a:pt x="185813" y="369569"/>
                </a:lnTo>
                <a:lnTo>
                  <a:pt x="198356" y="325119"/>
                </a:lnTo>
                <a:lnTo>
                  <a:pt x="222119" y="274319"/>
                </a:lnTo>
                <a:lnTo>
                  <a:pt x="255368" y="251459"/>
                </a:lnTo>
                <a:lnTo>
                  <a:pt x="300996" y="240029"/>
                </a:lnTo>
                <a:lnTo>
                  <a:pt x="316803" y="233679"/>
                </a:lnTo>
                <a:lnTo>
                  <a:pt x="328196" y="224789"/>
                </a:lnTo>
                <a:lnTo>
                  <a:pt x="336442" y="213359"/>
                </a:lnTo>
                <a:lnTo>
                  <a:pt x="339922" y="205739"/>
                </a:lnTo>
                <a:lnTo>
                  <a:pt x="339591" y="199389"/>
                </a:lnTo>
                <a:lnTo>
                  <a:pt x="334227" y="193039"/>
                </a:lnTo>
                <a:lnTo>
                  <a:pt x="322610" y="182879"/>
                </a:lnTo>
                <a:lnTo>
                  <a:pt x="303979" y="163829"/>
                </a:lnTo>
                <a:lnTo>
                  <a:pt x="291350" y="144779"/>
                </a:lnTo>
                <a:lnTo>
                  <a:pt x="284175" y="121919"/>
                </a:lnTo>
                <a:lnTo>
                  <a:pt x="281906" y="96519"/>
                </a:lnTo>
                <a:lnTo>
                  <a:pt x="288193" y="55879"/>
                </a:lnTo>
                <a:lnTo>
                  <a:pt x="306332" y="25399"/>
                </a:lnTo>
                <a:lnTo>
                  <a:pt x="335241" y="6349"/>
                </a:lnTo>
                <a:lnTo>
                  <a:pt x="373838" y="0"/>
                </a:lnTo>
                <a:lnTo>
                  <a:pt x="374784" y="0"/>
                </a:lnTo>
                <a:lnTo>
                  <a:pt x="413381" y="6349"/>
                </a:lnTo>
                <a:lnTo>
                  <a:pt x="442290" y="25399"/>
                </a:lnTo>
                <a:lnTo>
                  <a:pt x="460429" y="55879"/>
                </a:lnTo>
                <a:lnTo>
                  <a:pt x="466716" y="96519"/>
                </a:lnTo>
                <a:lnTo>
                  <a:pt x="464447" y="121919"/>
                </a:lnTo>
                <a:lnTo>
                  <a:pt x="457272" y="144779"/>
                </a:lnTo>
                <a:lnTo>
                  <a:pt x="444643" y="163829"/>
                </a:lnTo>
                <a:lnTo>
                  <a:pt x="426012" y="182879"/>
                </a:lnTo>
                <a:lnTo>
                  <a:pt x="414395" y="193039"/>
                </a:lnTo>
                <a:lnTo>
                  <a:pt x="409031" y="199389"/>
                </a:lnTo>
                <a:lnTo>
                  <a:pt x="431819" y="233679"/>
                </a:lnTo>
                <a:lnTo>
                  <a:pt x="469115" y="245109"/>
                </a:lnTo>
                <a:lnTo>
                  <a:pt x="493254" y="251459"/>
                </a:lnTo>
                <a:lnTo>
                  <a:pt x="511975" y="260349"/>
                </a:lnTo>
                <a:lnTo>
                  <a:pt x="526503" y="274319"/>
                </a:lnTo>
                <a:lnTo>
                  <a:pt x="538062" y="292099"/>
                </a:lnTo>
                <a:lnTo>
                  <a:pt x="541347" y="300989"/>
                </a:lnTo>
                <a:lnTo>
                  <a:pt x="307535" y="300989"/>
                </a:lnTo>
                <a:lnTo>
                  <a:pt x="304914" y="302259"/>
                </a:lnTo>
                <a:lnTo>
                  <a:pt x="268690" y="328929"/>
                </a:lnTo>
                <a:lnTo>
                  <a:pt x="250020" y="365759"/>
                </a:lnTo>
                <a:lnTo>
                  <a:pt x="227944" y="427989"/>
                </a:lnTo>
                <a:lnTo>
                  <a:pt x="224448" y="441959"/>
                </a:lnTo>
                <a:lnTo>
                  <a:pt x="286572" y="481329"/>
                </a:lnTo>
                <a:lnTo>
                  <a:pt x="330857" y="510539"/>
                </a:lnTo>
                <a:lnTo>
                  <a:pt x="374311" y="542289"/>
                </a:lnTo>
                <a:lnTo>
                  <a:pt x="422297" y="542289"/>
                </a:lnTo>
                <a:lnTo>
                  <a:pt x="409498" y="547369"/>
                </a:lnTo>
                <a:lnTo>
                  <a:pt x="400024" y="552449"/>
                </a:lnTo>
                <a:lnTo>
                  <a:pt x="391179" y="554989"/>
                </a:lnTo>
                <a:lnTo>
                  <a:pt x="382816" y="557529"/>
                </a:lnTo>
                <a:close/>
              </a:path>
              <a:path w="748665" h="557530">
                <a:moveTo>
                  <a:pt x="209876" y="246379"/>
                </a:moveTo>
                <a:lnTo>
                  <a:pt x="207117" y="246379"/>
                </a:lnTo>
                <a:lnTo>
                  <a:pt x="202256" y="243839"/>
                </a:lnTo>
                <a:lnTo>
                  <a:pt x="195109" y="241299"/>
                </a:lnTo>
                <a:lnTo>
                  <a:pt x="161677" y="217169"/>
                </a:lnTo>
                <a:lnTo>
                  <a:pt x="152114" y="170179"/>
                </a:lnTo>
                <a:lnTo>
                  <a:pt x="152901" y="161289"/>
                </a:lnTo>
                <a:lnTo>
                  <a:pt x="162843" y="126999"/>
                </a:lnTo>
                <a:lnTo>
                  <a:pt x="166326" y="126999"/>
                </a:lnTo>
                <a:lnTo>
                  <a:pt x="194875" y="160019"/>
                </a:lnTo>
                <a:lnTo>
                  <a:pt x="211264" y="196849"/>
                </a:lnTo>
                <a:lnTo>
                  <a:pt x="211904" y="205739"/>
                </a:lnTo>
                <a:lnTo>
                  <a:pt x="211845" y="229869"/>
                </a:lnTo>
                <a:lnTo>
                  <a:pt x="211236" y="236219"/>
                </a:lnTo>
                <a:lnTo>
                  <a:pt x="211114" y="237489"/>
                </a:lnTo>
                <a:lnTo>
                  <a:pt x="210992" y="238759"/>
                </a:lnTo>
                <a:lnTo>
                  <a:pt x="209876" y="246379"/>
                </a:lnTo>
                <a:close/>
              </a:path>
              <a:path w="748665" h="557530">
                <a:moveTo>
                  <a:pt x="541506" y="246379"/>
                </a:moveTo>
                <a:lnTo>
                  <a:pt x="538746" y="246379"/>
                </a:lnTo>
                <a:lnTo>
                  <a:pt x="537630" y="238759"/>
                </a:lnTo>
                <a:lnTo>
                  <a:pt x="537143" y="233679"/>
                </a:lnTo>
                <a:lnTo>
                  <a:pt x="537021" y="232409"/>
                </a:lnTo>
                <a:lnTo>
                  <a:pt x="536899" y="231139"/>
                </a:lnTo>
                <a:lnTo>
                  <a:pt x="536777" y="229869"/>
                </a:lnTo>
                <a:lnTo>
                  <a:pt x="536718" y="205739"/>
                </a:lnTo>
                <a:lnTo>
                  <a:pt x="537358" y="196849"/>
                </a:lnTo>
                <a:lnTo>
                  <a:pt x="553747" y="160019"/>
                </a:lnTo>
                <a:lnTo>
                  <a:pt x="582296" y="126999"/>
                </a:lnTo>
                <a:lnTo>
                  <a:pt x="585779" y="126999"/>
                </a:lnTo>
                <a:lnTo>
                  <a:pt x="596508" y="170179"/>
                </a:lnTo>
                <a:lnTo>
                  <a:pt x="596450" y="184149"/>
                </a:lnTo>
                <a:lnTo>
                  <a:pt x="583816" y="222249"/>
                </a:lnTo>
                <a:lnTo>
                  <a:pt x="546367" y="243839"/>
                </a:lnTo>
                <a:lnTo>
                  <a:pt x="541506" y="246379"/>
                </a:lnTo>
                <a:close/>
              </a:path>
              <a:path w="748665" h="557530">
                <a:moveTo>
                  <a:pt x="162662" y="336549"/>
                </a:moveTo>
                <a:lnTo>
                  <a:pt x="144704" y="336549"/>
                </a:lnTo>
                <a:lnTo>
                  <a:pt x="124754" y="334009"/>
                </a:lnTo>
                <a:lnTo>
                  <a:pt x="89358" y="314959"/>
                </a:lnTo>
                <a:lnTo>
                  <a:pt x="69471" y="278129"/>
                </a:lnTo>
                <a:lnTo>
                  <a:pt x="62840" y="246379"/>
                </a:lnTo>
                <a:lnTo>
                  <a:pt x="62943" y="229869"/>
                </a:lnTo>
                <a:lnTo>
                  <a:pt x="63309" y="228599"/>
                </a:lnTo>
                <a:lnTo>
                  <a:pt x="63460" y="228599"/>
                </a:lnTo>
                <a:lnTo>
                  <a:pt x="63993" y="226059"/>
                </a:lnTo>
                <a:lnTo>
                  <a:pt x="64451" y="226059"/>
                </a:lnTo>
                <a:lnTo>
                  <a:pt x="65635" y="224789"/>
                </a:lnTo>
                <a:lnTo>
                  <a:pt x="67236" y="224789"/>
                </a:lnTo>
                <a:lnTo>
                  <a:pt x="76517" y="228599"/>
                </a:lnTo>
                <a:lnTo>
                  <a:pt x="93582" y="238759"/>
                </a:lnTo>
                <a:lnTo>
                  <a:pt x="111354" y="248919"/>
                </a:lnTo>
                <a:lnTo>
                  <a:pt x="140092" y="275589"/>
                </a:lnTo>
                <a:lnTo>
                  <a:pt x="157902" y="317499"/>
                </a:lnTo>
                <a:lnTo>
                  <a:pt x="160773" y="327659"/>
                </a:lnTo>
                <a:lnTo>
                  <a:pt x="162662" y="336549"/>
                </a:lnTo>
                <a:close/>
              </a:path>
              <a:path w="748665" h="557530">
                <a:moveTo>
                  <a:pt x="603918" y="336549"/>
                </a:moveTo>
                <a:lnTo>
                  <a:pt x="585960" y="336549"/>
                </a:lnTo>
                <a:lnTo>
                  <a:pt x="587849" y="327659"/>
                </a:lnTo>
                <a:lnTo>
                  <a:pt x="604345" y="283209"/>
                </a:lnTo>
                <a:lnTo>
                  <a:pt x="637268" y="248919"/>
                </a:lnTo>
                <a:lnTo>
                  <a:pt x="655041" y="238759"/>
                </a:lnTo>
                <a:lnTo>
                  <a:pt x="672105" y="228599"/>
                </a:lnTo>
                <a:lnTo>
                  <a:pt x="681386" y="224789"/>
                </a:lnTo>
                <a:lnTo>
                  <a:pt x="682986" y="224789"/>
                </a:lnTo>
                <a:lnTo>
                  <a:pt x="684171" y="226059"/>
                </a:lnTo>
                <a:lnTo>
                  <a:pt x="684629" y="226059"/>
                </a:lnTo>
                <a:lnTo>
                  <a:pt x="685161" y="228599"/>
                </a:lnTo>
                <a:lnTo>
                  <a:pt x="685313" y="228599"/>
                </a:lnTo>
                <a:lnTo>
                  <a:pt x="685572" y="229869"/>
                </a:lnTo>
                <a:lnTo>
                  <a:pt x="685768" y="231139"/>
                </a:lnTo>
                <a:lnTo>
                  <a:pt x="685782" y="246379"/>
                </a:lnTo>
                <a:lnTo>
                  <a:pt x="684463" y="256539"/>
                </a:lnTo>
                <a:lnTo>
                  <a:pt x="667045" y="304799"/>
                </a:lnTo>
                <a:lnTo>
                  <a:pt x="632103" y="332739"/>
                </a:lnTo>
                <a:lnTo>
                  <a:pt x="623868" y="334009"/>
                </a:lnTo>
                <a:lnTo>
                  <a:pt x="603918" y="336549"/>
                </a:lnTo>
                <a:close/>
              </a:path>
              <a:path w="748665" h="557530">
                <a:moveTo>
                  <a:pt x="374311" y="334009"/>
                </a:moveTo>
                <a:lnTo>
                  <a:pt x="361194" y="321309"/>
                </a:lnTo>
                <a:lnTo>
                  <a:pt x="347196" y="311149"/>
                </a:lnTo>
                <a:lnTo>
                  <a:pt x="331410" y="303529"/>
                </a:lnTo>
                <a:lnTo>
                  <a:pt x="312931" y="300989"/>
                </a:lnTo>
                <a:lnTo>
                  <a:pt x="541347" y="300989"/>
                </a:lnTo>
                <a:lnTo>
                  <a:pt x="541817" y="302259"/>
                </a:lnTo>
                <a:lnTo>
                  <a:pt x="423059" y="302259"/>
                </a:lnTo>
                <a:lnTo>
                  <a:pt x="404938" y="308609"/>
                </a:lnTo>
                <a:lnTo>
                  <a:pt x="388853" y="320039"/>
                </a:lnTo>
                <a:lnTo>
                  <a:pt x="374311" y="334009"/>
                </a:lnTo>
                <a:close/>
              </a:path>
              <a:path w="748665" h="557530">
                <a:moveTo>
                  <a:pt x="422297" y="542289"/>
                </a:moveTo>
                <a:lnTo>
                  <a:pt x="374311" y="542289"/>
                </a:lnTo>
                <a:lnTo>
                  <a:pt x="417720" y="510539"/>
                </a:lnTo>
                <a:lnTo>
                  <a:pt x="462054" y="481329"/>
                </a:lnTo>
                <a:lnTo>
                  <a:pt x="524174" y="441959"/>
                </a:lnTo>
                <a:lnTo>
                  <a:pt x="520678" y="427989"/>
                </a:lnTo>
                <a:lnTo>
                  <a:pt x="498602" y="365759"/>
                </a:lnTo>
                <a:lnTo>
                  <a:pt x="479932" y="328929"/>
                </a:lnTo>
                <a:lnTo>
                  <a:pt x="443708" y="302259"/>
                </a:lnTo>
                <a:lnTo>
                  <a:pt x="541817" y="302259"/>
                </a:lnTo>
                <a:lnTo>
                  <a:pt x="562809" y="369569"/>
                </a:lnTo>
                <a:lnTo>
                  <a:pt x="572823" y="415289"/>
                </a:lnTo>
                <a:lnTo>
                  <a:pt x="577678" y="466089"/>
                </a:lnTo>
                <a:lnTo>
                  <a:pt x="576236" y="474979"/>
                </a:lnTo>
                <a:lnTo>
                  <a:pt x="536407" y="500379"/>
                </a:lnTo>
                <a:lnTo>
                  <a:pt x="490026" y="516889"/>
                </a:lnTo>
                <a:lnTo>
                  <a:pt x="465203" y="525779"/>
                </a:lnTo>
                <a:lnTo>
                  <a:pt x="441746" y="534669"/>
                </a:lnTo>
                <a:lnTo>
                  <a:pt x="422297" y="542289"/>
                </a:lnTo>
                <a:close/>
              </a:path>
              <a:path w="748665" h="557530">
                <a:moveTo>
                  <a:pt x="374311" y="515619"/>
                </a:moveTo>
                <a:lnTo>
                  <a:pt x="370028" y="513079"/>
                </a:lnTo>
                <a:lnTo>
                  <a:pt x="364532" y="502919"/>
                </a:lnTo>
                <a:lnTo>
                  <a:pt x="355326" y="487679"/>
                </a:lnTo>
                <a:lnTo>
                  <a:pt x="341558" y="471169"/>
                </a:lnTo>
                <a:lnTo>
                  <a:pt x="324731" y="453389"/>
                </a:lnTo>
                <a:lnTo>
                  <a:pt x="306345" y="438149"/>
                </a:lnTo>
                <a:lnTo>
                  <a:pt x="286094" y="421639"/>
                </a:lnTo>
                <a:lnTo>
                  <a:pt x="273435" y="407669"/>
                </a:lnTo>
                <a:lnTo>
                  <a:pt x="266909" y="393699"/>
                </a:lnTo>
                <a:lnTo>
                  <a:pt x="265058" y="380999"/>
                </a:lnTo>
                <a:lnTo>
                  <a:pt x="269411" y="360679"/>
                </a:lnTo>
                <a:lnTo>
                  <a:pt x="281080" y="344169"/>
                </a:lnTo>
                <a:lnTo>
                  <a:pt x="297981" y="332739"/>
                </a:lnTo>
                <a:lnTo>
                  <a:pt x="318030" y="327659"/>
                </a:lnTo>
                <a:lnTo>
                  <a:pt x="320917" y="327659"/>
                </a:lnTo>
                <a:lnTo>
                  <a:pt x="323834" y="328929"/>
                </a:lnTo>
                <a:lnTo>
                  <a:pt x="326757" y="328929"/>
                </a:lnTo>
                <a:lnTo>
                  <a:pt x="344274" y="336549"/>
                </a:lnTo>
                <a:lnTo>
                  <a:pt x="356568" y="350519"/>
                </a:lnTo>
                <a:lnTo>
                  <a:pt x="365845" y="365759"/>
                </a:lnTo>
                <a:lnTo>
                  <a:pt x="374311" y="383539"/>
                </a:lnTo>
                <a:lnTo>
                  <a:pt x="483194" y="383539"/>
                </a:lnTo>
                <a:lnTo>
                  <a:pt x="481713" y="393699"/>
                </a:lnTo>
                <a:lnTo>
                  <a:pt x="475187" y="407669"/>
                </a:lnTo>
                <a:lnTo>
                  <a:pt x="462528" y="421639"/>
                </a:lnTo>
                <a:lnTo>
                  <a:pt x="442277" y="438149"/>
                </a:lnTo>
                <a:lnTo>
                  <a:pt x="423891" y="453389"/>
                </a:lnTo>
                <a:lnTo>
                  <a:pt x="407064" y="471169"/>
                </a:lnTo>
                <a:lnTo>
                  <a:pt x="393296" y="487679"/>
                </a:lnTo>
                <a:lnTo>
                  <a:pt x="384090" y="502919"/>
                </a:lnTo>
                <a:lnTo>
                  <a:pt x="378594" y="513079"/>
                </a:lnTo>
                <a:lnTo>
                  <a:pt x="374311" y="515619"/>
                </a:lnTo>
                <a:close/>
              </a:path>
              <a:path w="748665" h="557530">
                <a:moveTo>
                  <a:pt x="483194" y="383539"/>
                </a:moveTo>
                <a:lnTo>
                  <a:pt x="374311" y="383539"/>
                </a:lnTo>
                <a:lnTo>
                  <a:pt x="382724" y="365759"/>
                </a:lnTo>
                <a:lnTo>
                  <a:pt x="391933" y="349249"/>
                </a:lnTo>
                <a:lnTo>
                  <a:pt x="404220" y="336549"/>
                </a:lnTo>
                <a:lnTo>
                  <a:pt x="421865" y="328929"/>
                </a:lnTo>
                <a:lnTo>
                  <a:pt x="424788" y="328929"/>
                </a:lnTo>
                <a:lnTo>
                  <a:pt x="427705" y="327659"/>
                </a:lnTo>
                <a:lnTo>
                  <a:pt x="430592" y="327659"/>
                </a:lnTo>
                <a:lnTo>
                  <a:pt x="450641" y="332739"/>
                </a:lnTo>
                <a:lnTo>
                  <a:pt x="467542" y="344169"/>
                </a:lnTo>
                <a:lnTo>
                  <a:pt x="479211" y="360679"/>
                </a:lnTo>
                <a:lnTo>
                  <a:pt x="483564" y="380999"/>
                </a:lnTo>
                <a:lnTo>
                  <a:pt x="483194" y="383539"/>
                </a:lnTo>
                <a:close/>
              </a:path>
              <a:path w="748665" h="557530">
                <a:moveTo>
                  <a:pt x="95056" y="457199"/>
                </a:moveTo>
                <a:lnTo>
                  <a:pt x="79625" y="457199"/>
                </a:lnTo>
                <a:lnTo>
                  <a:pt x="73418" y="454659"/>
                </a:lnTo>
                <a:lnTo>
                  <a:pt x="60262" y="449579"/>
                </a:lnTo>
                <a:lnTo>
                  <a:pt x="25656" y="417829"/>
                </a:lnTo>
                <a:lnTo>
                  <a:pt x="3207" y="377189"/>
                </a:lnTo>
                <a:lnTo>
                  <a:pt x="0" y="368299"/>
                </a:lnTo>
                <a:lnTo>
                  <a:pt x="118" y="364489"/>
                </a:lnTo>
                <a:lnTo>
                  <a:pt x="4050" y="363219"/>
                </a:lnTo>
                <a:lnTo>
                  <a:pt x="5144" y="363219"/>
                </a:lnTo>
                <a:lnTo>
                  <a:pt x="59783" y="372109"/>
                </a:lnTo>
                <a:lnTo>
                  <a:pt x="98507" y="389889"/>
                </a:lnTo>
                <a:lnTo>
                  <a:pt x="113656" y="403859"/>
                </a:lnTo>
                <a:lnTo>
                  <a:pt x="123235" y="414019"/>
                </a:lnTo>
                <a:lnTo>
                  <a:pt x="132352" y="425449"/>
                </a:lnTo>
                <a:lnTo>
                  <a:pt x="139221" y="435609"/>
                </a:lnTo>
                <a:lnTo>
                  <a:pt x="144417" y="443229"/>
                </a:lnTo>
                <a:lnTo>
                  <a:pt x="141370" y="445769"/>
                </a:lnTo>
                <a:lnTo>
                  <a:pt x="135408" y="448309"/>
                </a:lnTo>
                <a:lnTo>
                  <a:pt x="125966" y="450849"/>
                </a:lnTo>
                <a:lnTo>
                  <a:pt x="104316" y="455929"/>
                </a:lnTo>
                <a:lnTo>
                  <a:pt x="95056" y="457199"/>
                </a:lnTo>
                <a:close/>
              </a:path>
              <a:path w="748665" h="557530">
                <a:moveTo>
                  <a:pt x="668997" y="457199"/>
                </a:moveTo>
                <a:lnTo>
                  <a:pt x="653566" y="457199"/>
                </a:lnTo>
                <a:lnTo>
                  <a:pt x="644306" y="455929"/>
                </a:lnTo>
                <a:lnTo>
                  <a:pt x="622656" y="450849"/>
                </a:lnTo>
                <a:lnTo>
                  <a:pt x="613214" y="448309"/>
                </a:lnTo>
                <a:lnTo>
                  <a:pt x="607252" y="445769"/>
                </a:lnTo>
                <a:lnTo>
                  <a:pt x="604205" y="443229"/>
                </a:lnTo>
                <a:lnTo>
                  <a:pt x="609401" y="435609"/>
                </a:lnTo>
                <a:lnTo>
                  <a:pt x="616270" y="425449"/>
                </a:lnTo>
                <a:lnTo>
                  <a:pt x="625387" y="414019"/>
                </a:lnTo>
                <a:lnTo>
                  <a:pt x="634966" y="403859"/>
                </a:lnTo>
                <a:lnTo>
                  <a:pt x="643222" y="394969"/>
                </a:lnTo>
                <a:lnTo>
                  <a:pt x="688839" y="372109"/>
                </a:lnTo>
                <a:lnTo>
                  <a:pt x="730220" y="364489"/>
                </a:lnTo>
                <a:lnTo>
                  <a:pt x="743478" y="363219"/>
                </a:lnTo>
                <a:lnTo>
                  <a:pt x="744834" y="363219"/>
                </a:lnTo>
                <a:lnTo>
                  <a:pt x="748504" y="364489"/>
                </a:lnTo>
                <a:lnTo>
                  <a:pt x="748622" y="368299"/>
                </a:lnTo>
                <a:lnTo>
                  <a:pt x="745414" y="377189"/>
                </a:lnTo>
                <a:lnTo>
                  <a:pt x="722966" y="417829"/>
                </a:lnTo>
                <a:lnTo>
                  <a:pt x="688360" y="449579"/>
                </a:lnTo>
                <a:lnTo>
                  <a:pt x="675204" y="454659"/>
                </a:lnTo>
                <a:lnTo>
                  <a:pt x="668997" y="457199"/>
                </a:lnTo>
                <a:close/>
              </a:path>
            </a:pathLst>
          </a:custGeom>
          <a:solidFill>
            <a:srgbClr val="000000"/>
          </a:solidFill>
        </p:spPr>
        <p:txBody>
          <a:bodyPr wrap="square" lIns="0" tIns="0" rIns="0" bIns="0" rtlCol="0"/>
          <a:lstStyle/>
          <a:p>
            <a:endParaRPr/>
          </a:p>
        </p:txBody>
      </p:sp>
      <p:pic>
        <p:nvPicPr>
          <p:cNvPr id="31" name="object 31">
            <a:extLst>
              <a:ext uri="{FF2B5EF4-FFF2-40B4-BE49-F238E27FC236}">
                <a16:creationId xmlns:a16="http://schemas.microsoft.com/office/drawing/2014/main" id="{AA3EB314-55BA-F23D-6F9E-23358D94983B}"/>
              </a:ext>
            </a:extLst>
          </p:cNvPr>
          <p:cNvPicPr/>
          <p:nvPr/>
        </p:nvPicPr>
        <p:blipFill>
          <a:blip r:embed="rId11" cstate="print"/>
          <a:stretch>
            <a:fillRect/>
          </a:stretch>
        </p:blipFill>
        <p:spPr>
          <a:xfrm>
            <a:off x="11341233" y="5638834"/>
            <a:ext cx="609488" cy="1112520"/>
          </a:xfrm>
          <a:prstGeom prst="rect">
            <a:avLst/>
          </a:prstGeom>
        </p:spPr>
      </p:pic>
      <p:sp>
        <p:nvSpPr>
          <p:cNvPr id="32" name="object 32">
            <a:extLst>
              <a:ext uri="{FF2B5EF4-FFF2-40B4-BE49-F238E27FC236}">
                <a16:creationId xmlns:a16="http://schemas.microsoft.com/office/drawing/2014/main" id="{E7C6B447-C024-CC49-1228-2150FDE13CD0}"/>
              </a:ext>
            </a:extLst>
          </p:cNvPr>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20" dirty="0"/>
              <a:t>PASCUA</a:t>
            </a:r>
          </a:p>
        </p:txBody>
      </p:sp>
      <p:sp>
        <p:nvSpPr>
          <p:cNvPr id="35" name="object 33">
            <a:extLst>
              <a:ext uri="{FF2B5EF4-FFF2-40B4-BE49-F238E27FC236}">
                <a16:creationId xmlns:a16="http://schemas.microsoft.com/office/drawing/2014/main" id="{0F1EA025-E009-C0E3-7C58-23ADFB4CCCC4}"/>
              </a:ext>
            </a:extLst>
          </p:cNvPr>
          <p:cNvSpPr txBox="1"/>
          <p:nvPr/>
        </p:nvSpPr>
        <p:spPr>
          <a:xfrm>
            <a:off x="1140184" y="326745"/>
            <a:ext cx="3008406" cy="679673"/>
          </a:xfrm>
          <a:prstGeom prst="rect">
            <a:avLst/>
          </a:prstGeom>
        </p:spPr>
        <p:txBody>
          <a:bodyPr vert="horz" wrap="square" lIns="0" tIns="55880" rIns="0" bIns="0" rtlCol="0">
            <a:spAutoFit/>
          </a:bodyPr>
          <a:lstStyle/>
          <a:p>
            <a:pPr marL="280035">
              <a:lnSpc>
                <a:spcPct val="100000"/>
              </a:lnSpc>
              <a:spcBef>
                <a:spcPts val="440"/>
              </a:spcBef>
            </a:pPr>
            <a:r>
              <a:rPr lang="es-ES" sz="1900" spc="-195" dirty="0">
                <a:latin typeface="Arial Black"/>
                <a:cs typeface="Arial Black"/>
              </a:rPr>
              <a:t>MARTES 27/05/25</a:t>
            </a:r>
            <a:endParaRPr sz="1900" dirty="0">
              <a:latin typeface="Arial Black"/>
              <a:cs typeface="Arial Black"/>
            </a:endParaRPr>
          </a:p>
          <a:p>
            <a:pPr marL="12700">
              <a:lnSpc>
                <a:spcPct val="100000"/>
              </a:lnSpc>
              <a:spcBef>
                <a:spcPts val="345"/>
              </a:spcBef>
            </a:pPr>
            <a:r>
              <a:rPr lang="es-ES" sz="1900" spc="-125" dirty="0">
                <a:latin typeface="Arial Black"/>
                <a:cs typeface="Arial Black"/>
              </a:rPr>
              <a:t>6</a:t>
            </a:r>
            <a:r>
              <a:rPr sz="1900" spc="-125" dirty="0">
                <a:latin typeface="Arial Black"/>
                <a:cs typeface="Arial Black"/>
              </a:rPr>
              <a:t>ª</a:t>
            </a:r>
            <a:r>
              <a:rPr sz="1900" spc="-130" dirty="0">
                <a:latin typeface="Arial Black"/>
                <a:cs typeface="Arial Black"/>
              </a:rPr>
              <a:t> </a:t>
            </a:r>
            <a:r>
              <a:rPr sz="1900" spc="-100" dirty="0" err="1">
                <a:latin typeface="Arial Black"/>
                <a:cs typeface="Arial Black"/>
              </a:rPr>
              <a:t>semana</a:t>
            </a:r>
            <a:r>
              <a:rPr lang="es-ES" sz="1900" spc="-100" dirty="0">
                <a:latin typeface="Arial Black"/>
                <a:cs typeface="Arial Black"/>
              </a:rPr>
              <a:t> ESO</a:t>
            </a:r>
            <a:endParaRPr sz="1900" dirty="0">
              <a:latin typeface="Arial Black"/>
              <a:cs typeface="Arial Black"/>
            </a:endParaRPr>
          </a:p>
        </p:txBody>
      </p:sp>
      <p:sp>
        <p:nvSpPr>
          <p:cNvPr id="37" name="CuadroTexto 36">
            <a:extLst>
              <a:ext uri="{FF2B5EF4-FFF2-40B4-BE49-F238E27FC236}">
                <a16:creationId xmlns:a16="http://schemas.microsoft.com/office/drawing/2014/main" id="{715A55F4-3DC7-A201-3E56-D51D8332C896}"/>
              </a:ext>
            </a:extLst>
          </p:cNvPr>
          <p:cNvSpPr txBox="1"/>
          <p:nvPr/>
        </p:nvSpPr>
        <p:spPr>
          <a:xfrm>
            <a:off x="2512104" y="2514063"/>
            <a:ext cx="9679895" cy="3518912"/>
          </a:xfrm>
          <a:prstGeom prst="rect">
            <a:avLst/>
          </a:prstGeom>
          <a:noFill/>
        </p:spPr>
        <p:txBody>
          <a:bodyPr wrap="square">
            <a:spAutoFit/>
          </a:bodyPr>
          <a:lstStyle/>
          <a:p>
            <a:pPr algn="l">
              <a:spcAft>
                <a:spcPts val="750"/>
              </a:spcAft>
              <a:buNone/>
            </a:pPr>
            <a:r>
              <a:rPr lang="es-ES" b="0" i="0" dirty="0">
                <a:solidFill>
                  <a:srgbClr val="111820"/>
                </a:solidFill>
                <a:effectLst/>
                <a:latin typeface="OpenSLight"/>
              </a:rPr>
              <a:t>Lectura del santo evangelio según san Juan 16, 5-11</a:t>
            </a:r>
          </a:p>
          <a:p>
            <a:pPr algn="l">
              <a:buNone/>
            </a:pPr>
            <a:r>
              <a:rPr lang="es-ES" b="0" i="0" dirty="0">
                <a:solidFill>
                  <a:srgbClr val="000000"/>
                </a:solidFill>
                <a:effectLst/>
                <a:latin typeface="Verdana" panose="020B0604030504040204" pitchFamily="34" charset="0"/>
              </a:rPr>
              <a:t>En aquel tiempo, dijo Jesús a sus discípulos:</a:t>
            </a:r>
          </a:p>
          <a:p>
            <a:pPr algn="l">
              <a:buNone/>
            </a:pPr>
            <a:endParaRPr lang="es-ES" b="0" i="0" dirty="0">
              <a:solidFill>
                <a:srgbClr val="000000"/>
              </a:solidFill>
              <a:effectLst/>
              <a:latin typeface="Verdana" panose="020B0604030504040204" pitchFamily="34" charset="0"/>
            </a:endParaRPr>
          </a:p>
          <a:p>
            <a:pPr algn="l">
              <a:buNone/>
            </a:pPr>
            <a:r>
              <a:rPr lang="es-ES" b="0" i="0" dirty="0">
                <a:solidFill>
                  <a:srgbClr val="000000"/>
                </a:solidFill>
                <a:effectLst/>
                <a:latin typeface="Verdana" panose="020B0604030504040204" pitchFamily="34" charset="0"/>
              </a:rPr>
              <a:t>«Ahora me voy al que me envió, y ninguno de vosotros me pregunta: “¿Adónde vas?”. Sino que, por haberos dicho esto, la tristeza os ha llenado el corazón. Sin embargo, os digo es la verdad: os conviene que yo me vaya; porque si no me voy, no vendrá a vosotros el Paráclito. En cambio, si me voy, os lo enviaré.</a:t>
            </a:r>
          </a:p>
          <a:p>
            <a:pPr algn="l">
              <a:buNone/>
            </a:pPr>
            <a:endParaRPr lang="es-ES" b="0" i="0" dirty="0">
              <a:solidFill>
                <a:srgbClr val="000000"/>
              </a:solidFill>
              <a:effectLst/>
              <a:latin typeface="Verdana" panose="020B0604030504040204" pitchFamily="34" charset="0"/>
            </a:endParaRPr>
          </a:p>
          <a:p>
            <a:pPr algn="l"/>
            <a:r>
              <a:rPr lang="es-ES" b="0" i="0" dirty="0">
                <a:solidFill>
                  <a:srgbClr val="000000"/>
                </a:solidFill>
                <a:effectLst/>
                <a:latin typeface="Verdana" panose="020B0604030504040204" pitchFamily="34" charset="0"/>
              </a:rPr>
              <a:t>Y cuando venga, dejará convicto al mundo acerca de un pecado, de una justicia y de una condena. De un pecado, porque no creen en mí; de una justicia, porque me voy al Padre, y no me veréis; de una condena, porque el príncipe de este mundo está condenado».</a:t>
            </a:r>
          </a:p>
        </p:txBody>
      </p:sp>
    </p:spTree>
    <p:extLst>
      <p:ext uri="{BB962C8B-B14F-4D97-AF65-F5344CB8AC3E}">
        <p14:creationId xmlns:p14="http://schemas.microsoft.com/office/powerpoint/2010/main" val="31864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29614-6A20-52D9-C8F9-3DDC161637C7}"/>
            </a:ext>
          </a:extLst>
        </p:cNvPr>
        <p:cNvGrpSpPr/>
        <p:nvPr/>
      </p:nvGrpSpPr>
      <p:grpSpPr>
        <a:xfrm>
          <a:off x="0" y="0"/>
          <a:ext cx="0" cy="0"/>
          <a:chOff x="0" y="0"/>
          <a:chExt cx="0" cy="0"/>
        </a:xfrm>
      </p:grpSpPr>
      <p:pic>
        <p:nvPicPr>
          <p:cNvPr id="2" name="object 2">
            <a:extLst>
              <a:ext uri="{FF2B5EF4-FFF2-40B4-BE49-F238E27FC236}">
                <a16:creationId xmlns:a16="http://schemas.microsoft.com/office/drawing/2014/main" id="{40329FA0-6E07-C071-E2C9-151B6C05D3F8}"/>
              </a:ext>
            </a:extLst>
          </p:cNvPr>
          <p:cNvPicPr/>
          <p:nvPr/>
        </p:nvPicPr>
        <p:blipFill>
          <a:blip r:embed="rId2" cstate="print"/>
          <a:stretch>
            <a:fillRect/>
          </a:stretch>
        </p:blipFill>
        <p:spPr>
          <a:xfrm>
            <a:off x="330281" y="5214392"/>
            <a:ext cx="1942896" cy="1643607"/>
          </a:xfrm>
          <a:prstGeom prst="rect">
            <a:avLst/>
          </a:prstGeom>
        </p:spPr>
      </p:pic>
      <p:sp>
        <p:nvSpPr>
          <p:cNvPr id="9" name="object 9">
            <a:extLst>
              <a:ext uri="{FF2B5EF4-FFF2-40B4-BE49-F238E27FC236}">
                <a16:creationId xmlns:a16="http://schemas.microsoft.com/office/drawing/2014/main" id="{3B6CDC03-C939-6E0E-ADA5-78961A08E47B}"/>
              </a:ext>
            </a:extLst>
          </p:cNvPr>
          <p:cNvSpPr/>
          <p:nvPr/>
        </p:nvSpPr>
        <p:spPr>
          <a:xfrm>
            <a:off x="319904" y="4224519"/>
            <a:ext cx="1880235" cy="678180"/>
          </a:xfrm>
          <a:custGeom>
            <a:avLst/>
            <a:gdLst/>
            <a:ahLst/>
            <a:cxnLst/>
            <a:rect l="l" t="t" r="r" b="b"/>
            <a:pathLst>
              <a:path w="1880235" h="678179">
                <a:moveTo>
                  <a:pt x="1641898" y="677804"/>
                </a:moveTo>
                <a:lnTo>
                  <a:pt x="0" y="677804"/>
                </a:lnTo>
                <a:lnTo>
                  <a:pt x="0" y="0"/>
                </a:lnTo>
                <a:lnTo>
                  <a:pt x="1641898" y="0"/>
                </a:lnTo>
                <a:lnTo>
                  <a:pt x="1879701" y="338902"/>
                </a:lnTo>
                <a:lnTo>
                  <a:pt x="1641898" y="677804"/>
                </a:lnTo>
                <a:close/>
              </a:path>
            </a:pathLst>
          </a:custGeom>
          <a:solidFill>
            <a:srgbClr val="FFFBAF"/>
          </a:solidFill>
        </p:spPr>
        <p:txBody>
          <a:bodyPr wrap="square" lIns="0" tIns="0" rIns="0" bIns="0" rtlCol="0"/>
          <a:lstStyle/>
          <a:p>
            <a:endParaRPr/>
          </a:p>
        </p:txBody>
      </p:sp>
      <p:sp>
        <p:nvSpPr>
          <p:cNvPr id="10" name="object 10">
            <a:extLst>
              <a:ext uri="{FF2B5EF4-FFF2-40B4-BE49-F238E27FC236}">
                <a16:creationId xmlns:a16="http://schemas.microsoft.com/office/drawing/2014/main" id="{34241773-01E2-3F98-864D-D6E416A8A857}"/>
              </a:ext>
            </a:extLst>
          </p:cNvPr>
          <p:cNvSpPr txBox="1"/>
          <p:nvPr/>
        </p:nvSpPr>
        <p:spPr>
          <a:xfrm>
            <a:off x="538162" y="4274684"/>
            <a:ext cx="1243330" cy="577850"/>
          </a:xfrm>
          <a:prstGeom prst="rect">
            <a:avLst/>
          </a:prstGeom>
        </p:spPr>
        <p:txBody>
          <a:bodyPr vert="horz" wrap="square" lIns="0" tIns="12700" rIns="0" bIns="0" rtlCol="0">
            <a:spAutoFit/>
          </a:bodyPr>
          <a:lstStyle/>
          <a:p>
            <a:pPr marL="141605" marR="5080" indent="-129539">
              <a:lnSpc>
                <a:spcPct val="113300"/>
              </a:lnSpc>
              <a:spcBef>
                <a:spcPts val="100"/>
              </a:spcBef>
            </a:pPr>
            <a:r>
              <a:rPr sz="1600" spc="-95" dirty="0">
                <a:latin typeface="Arial Black"/>
                <a:cs typeface="Arial Black"/>
              </a:rPr>
              <a:t>3.ORACIÓN/ </a:t>
            </a:r>
            <a:r>
              <a:rPr sz="1600" spc="-10" dirty="0">
                <a:latin typeface="Arial Black"/>
                <a:cs typeface="Arial Black"/>
              </a:rPr>
              <a:t>CANCIÓN</a:t>
            </a:r>
            <a:endParaRPr sz="1600" dirty="0">
              <a:latin typeface="Arial Black"/>
              <a:cs typeface="Arial Black"/>
            </a:endParaRPr>
          </a:p>
        </p:txBody>
      </p:sp>
      <p:sp>
        <p:nvSpPr>
          <p:cNvPr id="11" name="object 11">
            <a:extLst>
              <a:ext uri="{FF2B5EF4-FFF2-40B4-BE49-F238E27FC236}">
                <a16:creationId xmlns:a16="http://schemas.microsoft.com/office/drawing/2014/main" id="{24037516-1C16-5D64-21FB-BF60831FACB9}"/>
              </a:ext>
            </a:extLst>
          </p:cNvPr>
          <p:cNvSpPr/>
          <p:nvPr/>
        </p:nvSpPr>
        <p:spPr>
          <a:xfrm>
            <a:off x="2436081" y="5198144"/>
            <a:ext cx="8396605" cy="996950"/>
          </a:xfrm>
          <a:custGeom>
            <a:avLst/>
            <a:gdLst/>
            <a:ahLst/>
            <a:cxnLst/>
            <a:rect l="l" t="t" r="r" b="b"/>
            <a:pathLst>
              <a:path w="8396605" h="996950">
                <a:moveTo>
                  <a:pt x="8073886" y="996495"/>
                </a:moveTo>
                <a:lnTo>
                  <a:pt x="323850" y="996495"/>
                </a:lnTo>
                <a:lnTo>
                  <a:pt x="272882" y="992460"/>
                </a:lnTo>
                <a:lnTo>
                  <a:pt x="223629" y="980598"/>
                </a:lnTo>
                <a:lnTo>
                  <a:pt x="176960" y="961267"/>
                </a:lnTo>
                <a:lnTo>
                  <a:pt x="133745" y="934828"/>
                </a:lnTo>
                <a:lnTo>
                  <a:pt x="94853" y="901641"/>
                </a:lnTo>
                <a:lnTo>
                  <a:pt x="61666" y="862750"/>
                </a:lnTo>
                <a:lnTo>
                  <a:pt x="35228" y="819534"/>
                </a:lnTo>
                <a:lnTo>
                  <a:pt x="15897" y="772865"/>
                </a:lnTo>
                <a:lnTo>
                  <a:pt x="4034" y="723612"/>
                </a:lnTo>
                <a:lnTo>
                  <a:pt x="0" y="672645"/>
                </a:lnTo>
                <a:lnTo>
                  <a:pt x="0" y="323850"/>
                </a:lnTo>
                <a:lnTo>
                  <a:pt x="4034" y="272883"/>
                </a:lnTo>
                <a:lnTo>
                  <a:pt x="15897" y="223629"/>
                </a:lnTo>
                <a:lnTo>
                  <a:pt x="35228" y="176960"/>
                </a:lnTo>
                <a:lnTo>
                  <a:pt x="61666" y="133745"/>
                </a:lnTo>
                <a:lnTo>
                  <a:pt x="94853" y="94853"/>
                </a:lnTo>
                <a:lnTo>
                  <a:pt x="133745" y="61666"/>
                </a:lnTo>
                <a:lnTo>
                  <a:pt x="176960" y="35228"/>
                </a:lnTo>
                <a:lnTo>
                  <a:pt x="223629" y="15897"/>
                </a:lnTo>
                <a:lnTo>
                  <a:pt x="272882" y="4034"/>
                </a:lnTo>
                <a:lnTo>
                  <a:pt x="323850" y="0"/>
                </a:lnTo>
                <a:lnTo>
                  <a:pt x="8073886" y="0"/>
                </a:lnTo>
                <a:lnTo>
                  <a:pt x="8124853" y="4034"/>
                </a:lnTo>
                <a:lnTo>
                  <a:pt x="8174106" y="15897"/>
                </a:lnTo>
                <a:lnTo>
                  <a:pt x="8220775" y="35228"/>
                </a:lnTo>
                <a:lnTo>
                  <a:pt x="8263990" y="61666"/>
                </a:lnTo>
                <a:lnTo>
                  <a:pt x="8302882" y="94853"/>
                </a:lnTo>
                <a:lnTo>
                  <a:pt x="8336068" y="133745"/>
                </a:lnTo>
                <a:lnTo>
                  <a:pt x="8362507" y="176960"/>
                </a:lnTo>
                <a:lnTo>
                  <a:pt x="8381839" y="223629"/>
                </a:lnTo>
                <a:lnTo>
                  <a:pt x="8393701" y="272883"/>
                </a:lnTo>
                <a:lnTo>
                  <a:pt x="8396251" y="305097"/>
                </a:lnTo>
                <a:lnTo>
                  <a:pt x="8396251" y="691398"/>
                </a:lnTo>
                <a:lnTo>
                  <a:pt x="8381839" y="772865"/>
                </a:lnTo>
                <a:lnTo>
                  <a:pt x="8362507" y="819534"/>
                </a:lnTo>
                <a:lnTo>
                  <a:pt x="8336068" y="862750"/>
                </a:lnTo>
                <a:lnTo>
                  <a:pt x="8302882" y="901641"/>
                </a:lnTo>
                <a:lnTo>
                  <a:pt x="8263990" y="934828"/>
                </a:lnTo>
                <a:lnTo>
                  <a:pt x="8220775" y="961267"/>
                </a:lnTo>
                <a:lnTo>
                  <a:pt x="8174106" y="980598"/>
                </a:lnTo>
                <a:lnTo>
                  <a:pt x="8124853" y="992460"/>
                </a:lnTo>
                <a:lnTo>
                  <a:pt x="8073886" y="996495"/>
                </a:lnTo>
                <a:close/>
              </a:path>
            </a:pathLst>
          </a:custGeom>
          <a:solidFill>
            <a:srgbClr val="FFFBAF"/>
          </a:solidFill>
        </p:spPr>
        <p:txBody>
          <a:bodyPr wrap="square" lIns="0" tIns="0" rIns="0" bIns="0" rtlCol="0"/>
          <a:lstStyle/>
          <a:p>
            <a:r>
              <a:rPr lang="es-ES" dirty="0"/>
              <a:t>Pensando en esos momentos donde hay decisiones difíciles o sacrificios que vienen por un bien futuro, nos comprometemos a reforzar un buen hábito que nos cueste especialmente. Cada uno toma un momento para elegir el suyo.</a:t>
            </a:r>
            <a:endParaRPr dirty="0"/>
          </a:p>
        </p:txBody>
      </p:sp>
      <p:pic>
        <p:nvPicPr>
          <p:cNvPr id="12" name="object 12">
            <a:extLst>
              <a:ext uri="{FF2B5EF4-FFF2-40B4-BE49-F238E27FC236}">
                <a16:creationId xmlns:a16="http://schemas.microsoft.com/office/drawing/2014/main" id="{9D5707DB-0C1A-058C-C262-3561E4F2B33E}"/>
              </a:ext>
            </a:extLst>
          </p:cNvPr>
          <p:cNvPicPr/>
          <p:nvPr/>
        </p:nvPicPr>
        <p:blipFill>
          <a:blip r:embed="rId3" cstate="print"/>
          <a:stretch>
            <a:fillRect/>
          </a:stretch>
        </p:blipFill>
        <p:spPr>
          <a:xfrm>
            <a:off x="0" y="19411"/>
            <a:ext cx="1076324" cy="1209674"/>
          </a:xfrm>
          <a:prstGeom prst="rect">
            <a:avLst/>
          </a:prstGeom>
        </p:spPr>
      </p:pic>
      <p:grpSp>
        <p:nvGrpSpPr>
          <p:cNvPr id="13" name="object 13">
            <a:extLst>
              <a:ext uri="{FF2B5EF4-FFF2-40B4-BE49-F238E27FC236}">
                <a16:creationId xmlns:a16="http://schemas.microsoft.com/office/drawing/2014/main" id="{49FC3061-02AB-D4E1-6B6D-59C857BE95DA}"/>
              </a:ext>
            </a:extLst>
          </p:cNvPr>
          <p:cNvGrpSpPr/>
          <p:nvPr/>
        </p:nvGrpSpPr>
        <p:grpSpPr>
          <a:xfrm>
            <a:off x="8861407" y="48331"/>
            <a:ext cx="3263900" cy="1229360"/>
            <a:chOff x="8861407" y="48331"/>
            <a:chExt cx="3263900" cy="1229360"/>
          </a:xfrm>
        </p:grpSpPr>
        <p:pic>
          <p:nvPicPr>
            <p:cNvPr id="14" name="object 14">
              <a:extLst>
                <a:ext uri="{FF2B5EF4-FFF2-40B4-BE49-F238E27FC236}">
                  <a16:creationId xmlns:a16="http://schemas.microsoft.com/office/drawing/2014/main" id="{E53BEE3A-5AF6-59B6-6F14-B0D4EC9076C2}"/>
                </a:ext>
              </a:extLst>
            </p:cNvPr>
            <p:cNvPicPr/>
            <p:nvPr/>
          </p:nvPicPr>
          <p:blipFill>
            <a:blip r:embed="rId4" cstate="print"/>
            <a:stretch>
              <a:fillRect/>
            </a:stretch>
          </p:blipFill>
          <p:spPr>
            <a:xfrm>
              <a:off x="11162821" y="96127"/>
              <a:ext cx="962024" cy="1181099"/>
            </a:xfrm>
            <a:prstGeom prst="rect">
              <a:avLst/>
            </a:prstGeom>
          </p:spPr>
        </p:pic>
        <p:pic>
          <p:nvPicPr>
            <p:cNvPr id="15" name="object 15">
              <a:extLst>
                <a:ext uri="{FF2B5EF4-FFF2-40B4-BE49-F238E27FC236}">
                  <a16:creationId xmlns:a16="http://schemas.microsoft.com/office/drawing/2014/main" id="{A8B5D66C-37B9-DECF-0D81-078473400C45}"/>
                </a:ext>
              </a:extLst>
            </p:cNvPr>
            <p:cNvPicPr/>
            <p:nvPr/>
          </p:nvPicPr>
          <p:blipFill>
            <a:blip r:embed="rId5" cstate="print"/>
            <a:stretch>
              <a:fillRect/>
            </a:stretch>
          </p:blipFill>
          <p:spPr>
            <a:xfrm>
              <a:off x="9187414" y="370847"/>
              <a:ext cx="239339" cy="201533"/>
            </a:xfrm>
            <a:prstGeom prst="rect">
              <a:avLst/>
            </a:prstGeom>
          </p:spPr>
        </p:pic>
        <p:sp>
          <p:nvSpPr>
            <p:cNvPr id="16" name="object 16">
              <a:extLst>
                <a:ext uri="{FF2B5EF4-FFF2-40B4-BE49-F238E27FC236}">
                  <a16:creationId xmlns:a16="http://schemas.microsoft.com/office/drawing/2014/main" id="{70BAEF20-3E46-C87C-A518-F5432FC89B8E}"/>
                </a:ext>
              </a:extLst>
            </p:cNvPr>
            <p:cNvSpPr/>
            <p:nvPr/>
          </p:nvSpPr>
          <p:spPr>
            <a:xfrm>
              <a:off x="9300518" y="48331"/>
              <a:ext cx="17145" cy="279400"/>
            </a:xfrm>
            <a:custGeom>
              <a:avLst/>
              <a:gdLst/>
              <a:ahLst/>
              <a:cxnLst/>
              <a:rect l="l" t="t" r="r" b="b"/>
              <a:pathLst>
                <a:path w="17145" h="279400">
                  <a:moveTo>
                    <a:pt x="8497" y="279012"/>
                  </a:moveTo>
                  <a:lnTo>
                    <a:pt x="4248" y="144872"/>
                  </a:lnTo>
                  <a:lnTo>
                    <a:pt x="1327" y="51767"/>
                  </a:lnTo>
                  <a:lnTo>
                    <a:pt x="0" y="7589"/>
                  </a:lnTo>
                  <a:lnTo>
                    <a:pt x="0" y="3397"/>
                  </a:lnTo>
                  <a:lnTo>
                    <a:pt x="3804" y="0"/>
                  </a:lnTo>
                  <a:lnTo>
                    <a:pt x="13191" y="0"/>
                  </a:lnTo>
                  <a:lnTo>
                    <a:pt x="16995" y="3397"/>
                  </a:lnTo>
                  <a:lnTo>
                    <a:pt x="16995" y="7589"/>
                  </a:lnTo>
                  <a:lnTo>
                    <a:pt x="15668" y="51767"/>
                  </a:lnTo>
                  <a:lnTo>
                    <a:pt x="8497" y="279012"/>
                  </a:lnTo>
                  <a:close/>
                </a:path>
              </a:pathLst>
            </a:custGeom>
            <a:solidFill>
              <a:srgbClr val="D5B064"/>
            </a:solidFill>
          </p:spPr>
          <p:txBody>
            <a:bodyPr wrap="square" lIns="0" tIns="0" rIns="0" bIns="0" rtlCol="0"/>
            <a:lstStyle/>
            <a:p>
              <a:endParaRPr/>
            </a:p>
          </p:txBody>
        </p:sp>
        <p:pic>
          <p:nvPicPr>
            <p:cNvPr id="17" name="object 17">
              <a:extLst>
                <a:ext uri="{FF2B5EF4-FFF2-40B4-BE49-F238E27FC236}">
                  <a16:creationId xmlns:a16="http://schemas.microsoft.com/office/drawing/2014/main" id="{D8727F55-A573-7551-6208-92C6B8AF94BB}"/>
                </a:ext>
              </a:extLst>
            </p:cNvPr>
            <p:cNvPicPr/>
            <p:nvPr/>
          </p:nvPicPr>
          <p:blipFill>
            <a:blip r:embed="rId6" cstate="print"/>
            <a:stretch>
              <a:fillRect/>
            </a:stretch>
          </p:blipFill>
          <p:spPr>
            <a:xfrm>
              <a:off x="9324349" y="85266"/>
              <a:ext cx="98825" cy="262149"/>
            </a:xfrm>
            <a:prstGeom prst="rect">
              <a:avLst/>
            </a:prstGeom>
          </p:spPr>
        </p:pic>
        <p:sp>
          <p:nvSpPr>
            <p:cNvPr id="18" name="object 18">
              <a:extLst>
                <a:ext uri="{FF2B5EF4-FFF2-40B4-BE49-F238E27FC236}">
                  <a16:creationId xmlns:a16="http://schemas.microsoft.com/office/drawing/2014/main" id="{D80B7138-5D12-E419-E82D-23ED3381A605}"/>
                </a:ext>
              </a:extLst>
            </p:cNvPr>
            <p:cNvSpPr/>
            <p:nvPr/>
          </p:nvSpPr>
          <p:spPr>
            <a:xfrm>
              <a:off x="9340180" y="72990"/>
              <a:ext cx="55244" cy="268605"/>
            </a:xfrm>
            <a:custGeom>
              <a:avLst/>
              <a:gdLst/>
              <a:ahLst/>
              <a:cxnLst/>
              <a:rect l="l" t="t" r="r" b="b"/>
              <a:pathLst>
                <a:path w="55245" h="268605">
                  <a:moveTo>
                    <a:pt x="0" y="268291"/>
                  </a:moveTo>
                  <a:lnTo>
                    <a:pt x="18277" y="138935"/>
                  </a:lnTo>
                  <a:lnTo>
                    <a:pt x="31022" y="49160"/>
                  </a:lnTo>
                  <a:lnTo>
                    <a:pt x="37190" y="6583"/>
                  </a:lnTo>
                  <a:lnTo>
                    <a:pt x="42561" y="0"/>
                  </a:lnTo>
                  <a:lnTo>
                    <a:pt x="52025" y="1602"/>
                  </a:lnTo>
                  <a:lnTo>
                    <a:pt x="55174" y="5489"/>
                  </a:lnTo>
                  <a:lnTo>
                    <a:pt x="54326" y="9483"/>
                  </a:lnTo>
                  <a:lnTo>
                    <a:pt x="0" y="268291"/>
                  </a:lnTo>
                  <a:close/>
                </a:path>
              </a:pathLst>
            </a:custGeom>
            <a:solidFill>
              <a:srgbClr val="D5B064"/>
            </a:solidFill>
          </p:spPr>
          <p:txBody>
            <a:bodyPr wrap="square" lIns="0" tIns="0" rIns="0" bIns="0" rtlCol="0"/>
            <a:lstStyle/>
            <a:p>
              <a:endParaRPr/>
            </a:p>
          </p:txBody>
        </p:sp>
        <p:pic>
          <p:nvPicPr>
            <p:cNvPr id="19" name="object 19">
              <a:extLst>
                <a:ext uri="{FF2B5EF4-FFF2-40B4-BE49-F238E27FC236}">
                  <a16:creationId xmlns:a16="http://schemas.microsoft.com/office/drawing/2014/main" id="{6533E949-6EC1-3440-EC42-497C8929DF3D}"/>
                </a:ext>
              </a:extLst>
            </p:cNvPr>
            <p:cNvPicPr/>
            <p:nvPr/>
          </p:nvPicPr>
          <p:blipFill>
            <a:blip r:embed="rId7" cstate="print"/>
            <a:stretch>
              <a:fillRect/>
            </a:stretch>
          </p:blipFill>
          <p:spPr>
            <a:xfrm>
              <a:off x="9194857" y="85266"/>
              <a:ext cx="98825" cy="262149"/>
            </a:xfrm>
            <a:prstGeom prst="rect">
              <a:avLst/>
            </a:prstGeom>
          </p:spPr>
        </p:pic>
        <p:sp>
          <p:nvSpPr>
            <p:cNvPr id="20" name="object 20">
              <a:extLst>
                <a:ext uri="{FF2B5EF4-FFF2-40B4-BE49-F238E27FC236}">
                  <a16:creationId xmlns:a16="http://schemas.microsoft.com/office/drawing/2014/main" id="{2D9BF1BE-3987-E20A-584C-23948EB9ECA5}"/>
                </a:ext>
              </a:extLst>
            </p:cNvPr>
            <p:cNvSpPr/>
            <p:nvPr/>
          </p:nvSpPr>
          <p:spPr>
            <a:xfrm>
              <a:off x="9222676" y="72999"/>
              <a:ext cx="534035" cy="421640"/>
            </a:xfrm>
            <a:custGeom>
              <a:avLst/>
              <a:gdLst/>
              <a:ahLst/>
              <a:cxnLst/>
              <a:rect l="l" t="t" r="r" b="b"/>
              <a:pathLst>
                <a:path w="534034" h="421640">
                  <a:moveTo>
                    <a:pt x="55168" y="268287"/>
                  </a:moveTo>
                  <a:lnTo>
                    <a:pt x="36893" y="138938"/>
                  </a:lnTo>
                  <a:lnTo>
                    <a:pt x="24142" y="49161"/>
                  </a:lnTo>
                  <a:lnTo>
                    <a:pt x="17983" y="6578"/>
                  </a:lnTo>
                  <a:lnTo>
                    <a:pt x="12611" y="0"/>
                  </a:lnTo>
                  <a:lnTo>
                    <a:pt x="3149" y="1600"/>
                  </a:lnTo>
                  <a:lnTo>
                    <a:pt x="0" y="5486"/>
                  </a:lnTo>
                  <a:lnTo>
                    <a:pt x="838" y="9486"/>
                  </a:lnTo>
                  <a:lnTo>
                    <a:pt x="55168" y="268287"/>
                  </a:lnTo>
                  <a:close/>
                </a:path>
                <a:path w="534034" h="421640">
                  <a:moveTo>
                    <a:pt x="533946" y="408178"/>
                  </a:moveTo>
                  <a:lnTo>
                    <a:pt x="530567" y="404355"/>
                  </a:lnTo>
                  <a:lnTo>
                    <a:pt x="526389" y="404355"/>
                  </a:lnTo>
                  <a:lnTo>
                    <a:pt x="482460" y="405688"/>
                  </a:lnTo>
                  <a:lnTo>
                    <a:pt x="389877" y="408635"/>
                  </a:lnTo>
                  <a:lnTo>
                    <a:pt x="256489" y="412902"/>
                  </a:lnTo>
                  <a:lnTo>
                    <a:pt x="482460" y="420116"/>
                  </a:lnTo>
                  <a:lnTo>
                    <a:pt x="526389" y="421449"/>
                  </a:lnTo>
                  <a:lnTo>
                    <a:pt x="530567" y="421449"/>
                  </a:lnTo>
                  <a:lnTo>
                    <a:pt x="533946" y="417626"/>
                  </a:lnTo>
                  <a:lnTo>
                    <a:pt x="533946" y="408178"/>
                  </a:lnTo>
                  <a:close/>
                </a:path>
              </a:pathLst>
            </a:custGeom>
            <a:solidFill>
              <a:srgbClr val="D5B064"/>
            </a:solidFill>
          </p:spPr>
          <p:txBody>
            <a:bodyPr wrap="square" lIns="0" tIns="0" rIns="0" bIns="0" rtlCol="0"/>
            <a:lstStyle/>
            <a:p>
              <a:endParaRPr/>
            </a:p>
          </p:txBody>
        </p:sp>
        <p:pic>
          <p:nvPicPr>
            <p:cNvPr id="21" name="object 21">
              <a:extLst>
                <a:ext uri="{FF2B5EF4-FFF2-40B4-BE49-F238E27FC236}">
                  <a16:creationId xmlns:a16="http://schemas.microsoft.com/office/drawing/2014/main" id="{CBE36DAB-59A2-378C-3DBD-F87F2E4A4755}"/>
                </a:ext>
              </a:extLst>
            </p:cNvPr>
            <p:cNvPicPr/>
            <p:nvPr/>
          </p:nvPicPr>
          <p:blipFill>
            <a:blip r:embed="rId8" cstate="print"/>
            <a:stretch>
              <a:fillRect/>
            </a:stretch>
          </p:blipFill>
          <p:spPr>
            <a:xfrm>
              <a:off x="9459215" y="501316"/>
              <a:ext cx="260681" cy="99382"/>
            </a:xfrm>
            <a:prstGeom prst="rect">
              <a:avLst/>
            </a:prstGeom>
          </p:spPr>
        </p:pic>
        <p:sp>
          <p:nvSpPr>
            <p:cNvPr id="22" name="object 22">
              <a:extLst>
                <a:ext uri="{FF2B5EF4-FFF2-40B4-BE49-F238E27FC236}">
                  <a16:creationId xmlns:a16="http://schemas.microsoft.com/office/drawing/2014/main" id="{337C5D1C-22C9-CEFF-CA15-E0890B9E297F}"/>
                </a:ext>
              </a:extLst>
            </p:cNvPr>
            <p:cNvSpPr/>
            <p:nvPr/>
          </p:nvSpPr>
          <p:spPr>
            <a:xfrm>
              <a:off x="9465315" y="517236"/>
              <a:ext cx="267335" cy="55880"/>
            </a:xfrm>
            <a:custGeom>
              <a:avLst/>
              <a:gdLst/>
              <a:ahLst/>
              <a:cxnLst/>
              <a:rect l="l" t="t" r="r" b="b"/>
              <a:pathLst>
                <a:path w="267334" h="55879">
                  <a:moveTo>
                    <a:pt x="261330" y="55484"/>
                  </a:moveTo>
                  <a:lnTo>
                    <a:pt x="257358" y="54632"/>
                  </a:lnTo>
                  <a:lnTo>
                    <a:pt x="0" y="0"/>
                  </a:lnTo>
                  <a:lnTo>
                    <a:pt x="128631" y="18380"/>
                  </a:lnTo>
                  <a:lnTo>
                    <a:pt x="217904" y="31196"/>
                  </a:lnTo>
                  <a:lnTo>
                    <a:pt x="260242" y="37400"/>
                  </a:lnTo>
                  <a:lnTo>
                    <a:pt x="264214" y="38252"/>
                  </a:lnTo>
                  <a:lnTo>
                    <a:pt x="266789" y="42801"/>
                  </a:lnTo>
                  <a:lnTo>
                    <a:pt x="265195" y="52318"/>
                  </a:lnTo>
                  <a:lnTo>
                    <a:pt x="261330" y="55484"/>
                  </a:lnTo>
                  <a:close/>
                </a:path>
              </a:pathLst>
            </a:custGeom>
            <a:solidFill>
              <a:srgbClr val="D5B064"/>
            </a:solidFill>
          </p:spPr>
          <p:txBody>
            <a:bodyPr wrap="square" lIns="0" tIns="0" rIns="0" bIns="0" rtlCol="0"/>
            <a:lstStyle/>
            <a:p>
              <a:endParaRPr/>
            </a:p>
          </p:txBody>
        </p:sp>
        <p:pic>
          <p:nvPicPr>
            <p:cNvPr id="23" name="object 23">
              <a:extLst>
                <a:ext uri="{FF2B5EF4-FFF2-40B4-BE49-F238E27FC236}">
                  <a16:creationId xmlns:a16="http://schemas.microsoft.com/office/drawing/2014/main" id="{72C87AB0-078D-D9EB-79CD-3C1CBAA6FFE4}"/>
                </a:ext>
              </a:extLst>
            </p:cNvPr>
            <p:cNvPicPr/>
            <p:nvPr/>
          </p:nvPicPr>
          <p:blipFill>
            <a:blip r:embed="rId9" cstate="print"/>
            <a:stretch>
              <a:fillRect/>
            </a:stretch>
          </p:blipFill>
          <p:spPr>
            <a:xfrm>
              <a:off x="9459215" y="371095"/>
              <a:ext cx="260681" cy="99382"/>
            </a:xfrm>
            <a:prstGeom prst="rect">
              <a:avLst/>
            </a:prstGeom>
          </p:spPr>
        </p:pic>
        <p:sp>
          <p:nvSpPr>
            <p:cNvPr id="24" name="object 24">
              <a:extLst>
                <a:ext uri="{FF2B5EF4-FFF2-40B4-BE49-F238E27FC236}">
                  <a16:creationId xmlns:a16="http://schemas.microsoft.com/office/drawing/2014/main" id="{952A0860-C32F-476E-6634-8418C9BC3EA1}"/>
                </a:ext>
              </a:extLst>
            </p:cNvPr>
            <p:cNvSpPr/>
            <p:nvPr/>
          </p:nvSpPr>
          <p:spPr>
            <a:xfrm>
              <a:off x="8861399" y="399084"/>
              <a:ext cx="871219" cy="95885"/>
            </a:xfrm>
            <a:custGeom>
              <a:avLst/>
              <a:gdLst/>
              <a:ahLst/>
              <a:cxnLst/>
              <a:rect l="l" t="t" r="r" b="b"/>
              <a:pathLst>
                <a:path w="871220" h="95884">
                  <a:moveTo>
                    <a:pt x="277456" y="86817"/>
                  </a:moveTo>
                  <a:lnTo>
                    <a:pt x="144068" y="82550"/>
                  </a:lnTo>
                  <a:lnTo>
                    <a:pt x="51485" y="79603"/>
                  </a:lnTo>
                  <a:lnTo>
                    <a:pt x="7543" y="78270"/>
                  </a:lnTo>
                  <a:lnTo>
                    <a:pt x="3378" y="78270"/>
                  </a:lnTo>
                  <a:lnTo>
                    <a:pt x="0" y="82092"/>
                  </a:lnTo>
                  <a:lnTo>
                    <a:pt x="0" y="91541"/>
                  </a:lnTo>
                  <a:lnTo>
                    <a:pt x="3378" y="95364"/>
                  </a:lnTo>
                  <a:lnTo>
                    <a:pt x="7543" y="95364"/>
                  </a:lnTo>
                  <a:lnTo>
                    <a:pt x="51485" y="94030"/>
                  </a:lnTo>
                  <a:lnTo>
                    <a:pt x="277456" y="86817"/>
                  </a:lnTo>
                  <a:close/>
                </a:path>
                <a:path w="871220" h="95884">
                  <a:moveTo>
                    <a:pt x="870699" y="12674"/>
                  </a:moveTo>
                  <a:lnTo>
                    <a:pt x="869111" y="3162"/>
                  </a:lnTo>
                  <a:lnTo>
                    <a:pt x="865238" y="0"/>
                  </a:lnTo>
                  <a:lnTo>
                    <a:pt x="861263" y="850"/>
                  </a:lnTo>
                  <a:lnTo>
                    <a:pt x="603910" y="55473"/>
                  </a:lnTo>
                  <a:lnTo>
                    <a:pt x="732536" y="37096"/>
                  </a:lnTo>
                  <a:lnTo>
                    <a:pt x="821817" y="24282"/>
                  </a:lnTo>
                  <a:lnTo>
                    <a:pt x="864158" y="18084"/>
                  </a:lnTo>
                  <a:lnTo>
                    <a:pt x="868121" y="17221"/>
                  </a:lnTo>
                  <a:lnTo>
                    <a:pt x="870699" y="12674"/>
                  </a:lnTo>
                  <a:close/>
                </a:path>
              </a:pathLst>
            </a:custGeom>
            <a:solidFill>
              <a:srgbClr val="D5B064"/>
            </a:solidFill>
          </p:spPr>
          <p:txBody>
            <a:bodyPr wrap="square" lIns="0" tIns="0" rIns="0" bIns="0" rtlCol="0"/>
            <a:lstStyle/>
            <a:p>
              <a:endParaRPr/>
            </a:p>
          </p:txBody>
        </p:sp>
        <p:pic>
          <p:nvPicPr>
            <p:cNvPr id="25" name="object 25">
              <a:extLst>
                <a:ext uri="{FF2B5EF4-FFF2-40B4-BE49-F238E27FC236}">
                  <a16:creationId xmlns:a16="http://schemas.microsoft.com/office/drawing/2014/main" id="{90DB92BB-9DE1-A80F-5F1A-CB39C908DE84}"/>
                </a:ext>
              </a:extLst>
            </p:cNvPr>
            <p:cNvPicPr/>
            <p:nvPr/>
          </p:nvPicPr>
          <p:blipFill>
            <a:blip r:embed="rId10" cstate="print"/>
            <a:stretch>
              <a:fillRect/>
            </a:stretch>
          </p:blipFill>
          <p:spPr>
            <a:xfrm>
              <a:off x="8898135" y="501316"/>
              <a:ext cx="260681" cy="99382"/>
            </a:xfrm>
            <a:prstGeom prst="rect">
              <a:avLst/>
            </a:prstGeom>
          </p:spPr>
        </p:pic>
        <p:sp>
          <p:nvSpPr>
            <p:cNvPr id="26" name="object 26">
              <a:extLst>
                <a:ext uri="{FF2B5EF4-FFF2-40B4-BE49-F238E27FC236}">
                  <a16:creationId xmlns:a16="http://schemas.microsoft.com/office/drawing/2014/main" id="{ED1B80AE-876D-0475-CDBB-B3B0D9998A6C}"/>
                </a:ext>
              </a:extLst>
            </p:cNvPr>
            <p:cNvSpPr/>
            <p:nvPr/>
          </p:nvSpPr>
          <p:spPr>
            <a:xfrm>
              <a:off x="8885928" y="517236"/>
              <a:ext cx="267335" cy="55880"/>
            </a:xfrm>
            <a:custGeom>
              <a:avLst/>
              <a:gdLst/>
              <a:ahLst/>
              <a:cxnLst/>
              <a:rect l="l" t="t" r="r" b="b"/>
              <a:pathLst>
                <a:path w="267334" h="55879">
                  <a:moveTo>
                    <a:pt x="5458" y="55484"/>
                  </a:moveTo>
                  <a:lnTo>
                    <a:pt x="1593" y="52318"/>
                  </a:lnTo>
                  <a:lnTo>
                    <a:pt x="0" y="42801"/>
                  </a:lnTo>
                  <a:lnTo>
                    <a:pt x="2574" y="38252"/>
                  </a:lnTo>
                  <a:lnTo>
                    <a:pt x="6546" y="37400"/>
                  </a:lnTo>
                  <a:lnTo>
                    <a:pt x="48884" y="31196"/>
                  </a:lnTo>
                  <a:lnTo>
                    <a:pt x="138157" y="18380"/>
                  </a:lnTo>
                  <a:lnTo>
                    <a:pt x="266789" y="0"/>
                  </a:lnTo>
                  <a:lnTo>
                    <a:pt x="9430" y="54632"/>
                  </a:lnTo>
                  <a:lnTo>
                    <a:pt x="5458" y="55484"/>
                  </a:lnTo>
                  <a:close/>
                </a:path>
              </a:pathLst>
            </a:custGeom>
            <a:solidFill>
              <a:srgbClr val="D5B064"/>
            </a:solidFill>
          </p:spPr>
          <p:txBody>
            <a:bodyPr wrap="square" lIns="0" tIns="0" rIns="0" bIns="0" rtlCol="0"/>
            <a:lstStyle/>
            <a:p>
              <a:endParaRPr/>
            </a:p>
          </p:txBody>
        </p:sp>
        <p:pic>
          <p:nvPicPr>
            <p:cNvPr id="27" name="object 27">
              <a:extLst>
                <a:ext uri="{FF2B5EF4-FFF2-40B4-BE49-F238E27FC236}">
                  <a16:creationId xmlns:a16="http://schemas.microsoft.com/office/drawing/2014/main" id="{4EA05976-250E-5597-6E36-0B8E834C35DE}"/>
                </a:ext>
              </a:extLst>
            </p:cNvPr>
            <p:cNvPicPr/>
            <p:nvPr/>
          </p:nvPicPr>
          <p:blipFill>
            <a:blip r:embed="rId11" cstate="print"/>
            <a:stretch>
              <a:fillRect/>
            </a:stretch>
          </p:blipFill>
          <p:spPr>
            <a:xfrm>
              <a:off x="8898135" y="371095"/>
              <a:ext cx="260681" cy="99382"/>
            </a:xfrm>
            <a:prstGeom prst="rect">
              <a:avLst/>
            </a:prstGeom>
          </p:spPr>
        </p:pic>
        <p:sp>
          <p:nvSpPr>
            <p:cNvPr id="28" name="object 28">
              <a:extLst>
                <a:ext uri="{FF2B5EF4-FFF2-40B4-BE49-F238E27FC236}">
                  <a16:creationId xmlns:a16="http://schemas.microsoft.com/office/drawing/2014/main" id="{68222C3F-E2CD-729A-17CF-3F4D0F5814C4}"/>
                </a:ext>
              </a:extLst>
            </p:cNvPr>
            <p:cNvSpPr/>
            <p:nvPr/>
          </p:nvSpPr>
          <p:spPr>
            <a:xfrm>
              <a:off x="8885923" y="399084"/>
              <a:ext cx="552450" cy="840105"/>
            </a:xfrm>
            <a:custGeom>
              <a:avLst/>
              <a:gdLst/>
              <a:ahLst/>
              <a:cxnLst/>
              <a:rect l="l" t="t" r="r" b="b"/>
              <a:pathLst>
                <a:path w="552450" h="840105">
                  <a:moveTo>
                    <a:pt x="266788" y="55473"/>
                  </a:moveTo>
                  <a:lnTo>
                    <a:pt x="9423" y="850"/>
                  </a:lnTo>
                  <a:lnTo>
                    <a:pt x="5461" y="0"/>
                  </a:lnTo>
                  <a:lnTo>
                    <a:pt x="1587" y="3162"/>
                  </a:lnTo>
                  <a:lnTo>
                    <a:pt x="48882" y="24282"/>
                  </a:lnTo>
                  <a:lnTo>
                    <a:pt x="138150" y="37096"/>
                  </a:lnTo>
                  <a:lnTo>
                    <a:pt x="266788" y="55473"/>
                  </a:lnTo>
                  <a:close/>
                </a:path>
                <a:path w="552450" h="840105">
                  <a:moveTo>
                    <a:pt x="373570" y="223824"/>
                  </a:moveTo>
                  <a:lnTo>
                    <a:pt x="361505" y="307581"/>
                  </a:lnTo>
                  <a:lnTo>
                    <a:pt x="334886" y="492125"/>
                  </a:lnTo>
                  <a:lnTo>
                    <a:pt x="308013" y="677405"/>
                  </a:lnTo>
                  <a:lnTo>
                    <a:pt x="295236" y="763346"/>
                  </a:lnTo>
                  <a:lnTo>
                    <a:pt x="293941" y="767257"/>
                  </a:lnTo>
                  <a:lnTo>
                    <a:pt x="296430" y="771359"/>
                  </a:lnTo>
                  <a:lnTo>
                    <a:pt x="305155" y="773671"/>
                  </a:lnTo>
                  <a:lnTo>
                    <a:pt x="309740" y="771436"/>
                  </a:lnTo>
                  <a:lnTo>
                    <a:pt x="311035" y="767537"/>
                  </a:lnTo>
                  <a:lnTo>
                    <a:pt x="321348" y="680935"/>
                  </a:lnTo>
                  <a:lnTo>
                    <a:pt x="342785" y="494220"/>
                  </a:lnTo>
                  <a:lnTo>
                    <a:pt x="363982" y="308229"/>
                  </a:lnTo>
                  <a:lnTo>
                    <a:pt x="373570" y="223824"/>
                  </a:lnTo>
                  <a:close/>
                </a:path>
                <a:path w="552450" h="840105">
                  <a:moveTo>
                    <a:pt x="387832" y="230771"/>
                  </a:moveTo>
                  <a:lnTo>
                    <a:pt x="357466" y="514286"/>
                  </a:lnTo>
                  <a:lnTo>
                    <a:pt x="336384" y="710158"/>
                  </a:lnTo>
                  <a:lnTo>
                    <a:pt x="326377" y="801192"/>
                  </a:lnTo>
                  <a:lnTo>
                    <a:pt x="325412" y="805726"/>
                  </a:lnTo>
                  <a:lnTo>
                    <a:pt x="328980" y="810120"/>
                  </a:lnTo>
                  <a:lnTo>
                    <a:pt x="352742" y="712927"/>
                  </a:lnTo>
                  <a:lnTo>
                    <a:pt x="367157" y="515924"/>
                  </a:lnTo>
                  <a:lnTo>
                    <a:pt x="381393" y="319786"/>
                  </a:lnTo>
                  <a:lnTo>
                    <a:pt x="387832" y="230771"/>
                  </a:lnTo>
                  <a:close/>
                </a:path>
                <a:path w="552450" h="840105">
                  <a:moveTo>
                    <a:pt x="405739" y="236334"/>
                  </a:moveTo>
                  <a:lnTo>
                    <a:pt x="389115" y="511111"/>
                  </a:lnTo>
                  <a:lnTo>
                    <a:pt x="377596" y="700925"/>
                  </a:lnTo>
                  <a:lnTo>
                    <a:pt x="372135" y="789089"/>
                  </a:lnTo>
                  <a:lnTo>
                    <a:pt x="371640" y="793343"/>
                  </a:lnTo>
                  <a:lnTo>
                    <a:pt x="375094" y="797153"/>
                  </a:lnTo>
                  <a:lnTo>
                    <a:pt x="392125" y="702271"/>
                  </a:lnTo>
                  <a:lnTo>
                    <a:pt x="397738" y="511911"/>
                  </a:lnTo>
                  <a:lnTo>
                    <a:pt x="405739" y="236334"/>
                  </a:lnTo>
                  <a:close/>
                </a:path>
                <a:path w="552450" h="840105">
                  <a:moveTo>
                    <a:pt x="432701" y="831278"/>
                  </a:moveTo>
                  <a:lnTo>
                    <a:pt x="431203" y="737908"/>
                  </a:lnTo>
                  <a:lnTo>
                    <a:pt x="423087" y="246570"/>
                  </a:lnTo>
                  <a:lnTo>
                    <a:pt x="414972" y="737908"/>
                  </a:lnTo>
                  <a:lnTo>
                    <a:pt x="413473" y="831278"/>
                  </a:lnTo>
                  <a:lnTo>
                    <a:pt x="413473" y="836028"/>
                  </a:lnTo>
                  <a:lnTo>
                    <a:pt x="417779" y="839876"/>
                  </a:lnTo>
                  <a:lnTo>
                    <a:pt x="428396" y="839876"/>
                  </a:lnTo>
                  <a:lnTo>
                    <a:pt x="432701" y="836028"/>
                  </a:lnTo>
                  <a:lnTo>
                    <a:pt x="432701" y="831278"/>
                  </a:lnTo>
                  <a:close/>
                </a:path>
                <a:path w="552450" h="840105">
                  <a:moveTo>
                    <a:pt x="474535" y="793343"/>
                  </a:moveTo>
                  <a:lnTo>
                    <a:pt x="474040" y="789089"/>
                  </a:lnTo>
                  <a:lnTo>
                    <a:pt x="468579" y="700925"/>
                  </a:lnTo>
                  <a:lnTo>
                    <a:pt x="457047" y="511111"/>
                  </a:lnTo>
                  <a:lnTo>
                    <a:pt x="440436" y="236334"/>
                  </a:lnTo>
                  <a:lnTo>
                    <a:pt x="448437" y="511911"/>
                  </a:lnTo>
                  <a:lnTo>
                    <a:pt x="454050" y="702271"/>
                  </a:lnTo>
                  <a:lnTo>
                    <a:pt x="456819" y="790676"/>
                  </a:lnTo>
                  <a:lnTo>
                    <a:pt x="457301" y="794931"/>
                  </a:lnTo>
                  <a:lnTo>
                    <a:pt x="461556" y="798029"/>
                  </a:lnTo>
                  <a:lnTo>
                    <a:pt x="471068" y="797153"/>
                  </a:lnTo>
                  <a:lnTo>
                    <a:pt x="474535" y="793343"/>
                  </a:lnTo>
                  <a:close/>
                </a:path>
                <a:path w="552450" h="840105">
                  <a:moveTo>
                    <a:pt x="520763" y="805726"/>
                  </a:moveTo>
                  <a:lnTo>
                    <a:pt x="519798" y="801192"/>
                  </a:lnTo>
                  <a:lnTo>
                    <a:pt x="509790" y="710158"/>
                  </a:lnTo>
                  <a:lnTo>
                    <a:pt x="488708" y="514286"/>
                  </a:lnTo>
                  <a:lnTo>
                    <a:pt x="458343" y="230771"/>
                  </a:lnTo>
                  <a:lnTo>
                    <a:pt x="464781" y="319786"/>
                  </a:lnTo>
                  <a:lnTo>
                    <a:pt x="479018" y="515924"/>
                  </a:lnTo>
                  <a:lnTo>
                    <a:pt x="493433" y="712927"/>
                  </a:lnTo>
                  <a:lnTo>
                    <a:pt x="500418" y="804481"/>
                  </a:lnTo>
                  <a:lnTo>
                    <a:pt x="506488" y="811936"/>
                  </a:lnTo>
                  <a:lnTo>
                    <a:pt x="517194" y="810120"/>
                  </a:lnTo>
                  <a:lnTo>
                    <a:pt x="520763" y="805726"/>
                  </a:lnTo>
                  <a:close/>
                </a:path>
                <a:path w="552450" h="840105">
                  <a:moveTo>
                    <a:pt x="552234" y="767257"/>
                  </a:moveTo>
                  <a:lnTo>
                    <a:pt x="538149" y="677405"/>
                  </a:lnTo>
                  <a:lnTo>
                    <a:pt x="511289" y="492125"/>
                  </a:lnTo>
                  <a:lnTo>
                    <a:pt x="484670" y="307581"/>
                  </a:lnTo>
                  <a:lnTo>
                    <a:pt x="472605" y="223824"/>
                  </a:lnTo>
                  <a:lnTo>
                    <a:pt x="482193" y="308229"/>
                  </a:lnTo>
                  <a:lnTo>
                    <a:pt x="503389" y="494220"/>
                  </a:lnTo>
                  <a:lnTo>
                    <a:pt x="524814" y="680935"/>
                  </a:lnTo>
                  <a:lnTo>
                    <a:pt x="535139" y="767537"/>
                  </a:lnTo>
                  <a:lnTo>
                    <a:pt x="541020" y="773671"/>
                  </a:lnTo>
                  <a:lnTo>
                    <a:pt x="549744" y="771359"/>
                  </a:lnTo>
                  <a:lnTo>
                    <a:pt x="552234" y="767257"/>
                  </a:lnTo>
                  <a:close/>
                </a:path>
              </a:pathLst>
            </a:custGeom>
            <a:solidFill>
              <a:srgbClr val="D5B064"/>
            </a:solidFill>
          </p:spPr>
          <p:txBody>
            <a:bodyPr wrap="square" lIns="0" tIns="0" rIns="0" bIns="0" rtlCol="0"/>
            <a:lstStyle/>
            <a:p>
              <a:endParaRPr/>
            </a:p>
          </p:txBody>
        </p:sp>
      </p:grpSp>
      <p:sp>
        <p:nvSpPr>
          <p:cNvPr id="29" name="object 29">
            <a:extLst>
              <a:ext uri="{FF2B5EF4-FFF2-40B4-BE49-F238E27FC236}">
                <a16:creationId xmlns:a16="http://schemas.microsoft.com/office/drawing/2014/main" id="{B4BB3969-04B7-85B6-605D-8A812E05E0E5}"/>
              </a:ext>
            </a:extLst>
          </p:cNvPr>
          <p:cNvSpPr/>
          <p:nvPr/>
        </p:nvSpPr>
        <p:spPr>
          <a:xfrm>
            <a:off x="359170" y="1630156"/>
            <a:ext cx="1571625" cy="771525"/>
          </a:xfrm>
          <a:custGeom>
            <a:avLst/>
            <a:gdLst/>
            <a:ahLst/>
            <a:cxnLst/>
            <a:rect l="l" t="t" r="r" b="b"/>
            <a:pathLst>
              <a:path w="1571625" h="771525">
                <a:moveTo>
                  <a:pt x="915784" y="147396"/>
                </a:moveTo>
                <a:lnTo>
                  <a:pt x="909281" y="128879"/>
                </a:lnTo>
                <a:lnTo>
                  <a:pt x="889774" y="120472"/>
                </a:lnTo>
                <a:lnTo>
                  <a:pt x="812698" y="120472"/>
                </a:lnTo>
                <a:lnTo>
                  <a:pt x="812698" y="26047"/>
                </a:lnTo>
                <a:lnTo>
                  <a:pt x="804291" y="6515"/>
                </a:lnTo>
                <a:lnTo>
                  <a:pt x="785812" y="0"/>
                </a:lnTo>
                <a:lnTo>
                  <a:pt x="767321" y="6515"/>
                </a:lnTo>
                <a:lnTo>
                  <a:pt x="758926" y="26047"/>
                </a:lnTo>
                <a:lnTo>
                  <a:pt x="758926" y="120472"/>
                </a:lnTo>
                <a:lnTo>
                  <a:pt x="681837" y="120472"/>
                </a:lnTo>
                <a:lnTo>
                  <a:pt x="662330" y="128879"/>
                </a:lnTo>
                <a:lnTo>
                  <a:pt x="655828" y="147396"/>
                </a:lnTo>
                <a:lnTo>
                  <a:pt x="662330" y="165912"/>
                </a:lnTo>
                <a:lnTo>
                  <a:pt x="681837" y="174320"/>
                </a:lnTo>
                <a:lnTo>
                  <a:pt x="758926" y="174320"/>
                </a:lnTo>
                <a:lnTo>
                  <a:pt x="758926" y="523506"/>
                </a:lnTo>
                <a:lnTo>
                  <a:pt x="767321" y="543039"/>
                </a:lnTo>
                <a:lnTo>
                  <a:pt x="785812" y="549554"/>
                </a:lnTo>
                <a:lnTo>
                  <a:pt x="804291" y="543039"/>
                </a:lnTo>
                <a:lnTo>
                  <a:pt x="812698" y="523506"/>
                </a:lnTo>
                <a:lnTo>
                  <a:pt x="812698" y="174320"/>
                </a:lnTo>
                <a:lnTo>
                  <a:pt x="889774" y="174320"/>
                </a:lnTo>
                <a:lnTo>
                  <a:pt x="909281" y="165912"/>
                </a:lnTo>
                <a:lnTo>
                  <a:pt x="915784" y="147396"/>
                </a:lnTo>
                <a:close/>
              </a:path>
              <a:path w="1571625" h="771525">
                <a:moveTo>
                  <a:pt x="1571625" y="272148"/>
                </a:moveTo>
                <a:lnTo>
                  <a:pt x="1566405" y="269608"/>
                </a:lnTo>
                <a:lnTo>
                  <a:pt x="1564017" y="268338"/>
                </a:lnTo>
                <a:lnTo>
                  <a:pt x="1518513" y="254368"/>
                </a:lnTo>
                <a:lnTo>
                  <a:pt x="1511871" y="253098"/>
                </a:lnTo>
                <a:lnTo>
                  <a:pt x="1471955" y="245478"/>
                </a:lnTo>
                <a:lnTo>
                  <a:pt x="1424686" y="241668"/>
                </a:lnTo>
                <a:lnTo>
                  <a:pt x="1377048" y="240398"/>
                </a:lnTo>
                <a:lnTo>
                  <a:pt x="1329385" y="241668"/>
                </a:lnTo>
                <a:lnTo>
                  <a:pt x="1282052" y="245478"/>
                </a:lnTo>
                <a:lnTo>
                  <a:pt x="1294307" y="206108"/>
                </a:lnTo>
                <a:lnTo>
                  <a:pt x="1308519" y="168008"/>
                </a:lnTo>
                <a:lnTo>
                  <a:pt x="1324394" y="129908"/>
                </a:lnTo>
                <a:lnTo>
                  <a:pt x="1338745" y="98158"/>
                </a:lnTo>
                <a:lnTo>
                  <a:pt x="1341615" y="91808"/>
                </a:lnTo>
                <a:lnTo>
                  <a:pt x="1343901" y="87998"/>
                </a:lnTo>
                <a:lnTo>
                  <a:pt x="1335151" y="86728"/>
                </a:lnTo>
                <a:lnTo>
                  <a:pt x="1332623" y="86728"/>
                </a:lnTo>
                <a:lnTo>
                  <a:pt x="1283004" y="87998"/>
                </a:lnTo>
                <a:lnTo>
                  <a:pt x="1234046" y="94348"/>
                </a:lnTo>
                <a:lnTo>
                  <a:pt x="1185811" y="105778"/>
                </a:lnTo>
                <a:lnTo>
                  <a:pt x="1138389" y="121018"/>
                </a:lnTo>
                <a:lnTo>
                  <a:pt x="1091857" y="138798"/>
                </a:lnTo>
                <a:lnTo>
                  <a:pt x="1046289" y="157848"/>
                </a:lnTo>
                <a:lnTo>
                  <a:pt x="1038745" y="160388"/>
                </a:lnTo>
                <a:lnTo>
                  <a:pt x="1047978" y="164198"/>
                </a:lnTo>
                <a:lnTo>
                  <a:pt x="1052360" y="162928"/>
                </a:lnTo>
                <a:lnTo>
                  <a:pt x="1104163" y="145148"/>
                </a:lnTo>
                <a:lnTo>
                  <a:pt x="1156144" y="128638"/>
                </a:lnTo>
                <a:lnTo>
                  <a:pt x="1208646" y="113398"/>
                </a:lnTo>
                <a:lnTo>
                  <a:pt x="1261986" y="101968"/>
                </a:lnTo>
                <a:lnTo>
                  <a:pt x="1316469" y="98158"/>
                </a:lnTo>
                <a:lnTo>
                  <a:pt x="1303337" y="128638"/>
                </a:lnTo>
                <a:lnTo>
                  <a:pt x="1291221" y="160388"/>
                </a:lnTo>
                <a:lnTo>
                  <a:pt x="1269657" y="223888"/>
                </a:lnTo>
                <a:lnTo>
                  <a:pt x="1251902" y="292468"/>
                </a:lnTo>
                <a:lnTo>
                  <a:pt x="1241209" y="361048"/>
                </a:lnTo>
                <a:lnTo>
                  <a:pt x="1239012" y="399148"/>
                </a:lnTo>
                <a:lnTo>
                  <a:pt x="1239570" y="435978"/>
                </a:lnTo>
                <a:lnTo>
                  <a:pt x="1242733" y="475348"/>
                </a:lnTo>
                <a:lnTo>
                  <a:pt x="1251864" y="529958"/>
                </a:lnTo>
                <a:lnTo>
                  <a:pt x="1270609" y="579488"/>
                </a:lnTo>
                <a:lnTo>
                  <a:pt x="1221867" y="564248"/>
                </a:lnTo>
                <a:lnTo>
                  <a:pt x="1205458" y="560438"/>
                </a:lnTo>
                <a:lnTo>
                  <a:pt x="1173086" y="555358"/>
                </a:lnTo>
                <a:lnTo>
                  <a:pt x="1140333" y="552818"/>
                </a:lnTo>
                <a:lnTo>
                  <a:pt x="1107452" y="551548"/>
                </a:lnTo>
                <a:lnTo>
                  <a:pt x="1074674" y="554088"/>
                </a:lnTo>
                <a:lnTo>
                  <a:pt x="1014831" y="562978"/>
                </a:lnTo>
                <a:lnTo>
                  <a:pt x="956576" y="579488"/>
                </a:lnTo>
                <a:lnTo>
                  <a:pt x="907161" y="599808"/>
                </a:lnTo>
                <a:lnTo>
                  <a:pt x="860907" y="626478"/>
                </a:lnTo>
                <a:lnTo>
                  <a:pt x="815759" y="668388"/>
                </a:lnTo>
                <a:lnTo>
                  <a:pt x="785812" y="721728"/>
                </a:lnTo>
                <a:lnTo>
                  <a:pt x="772871" y="693788"/>
                </a:lnTo>
                <a:lnTo>
                  <a:pt x="735063" y="645528"/>
                </a:lnTo>
                <a:lnTo>
                  <a:pt x="688098" y="612508"/>
                </a:lnTo>
                <a:lnTo>
                  <a:pt x="640029" y="588378"/>
                </a:lnTo>
                <a:lnTo>
                  <a:pt x="586168" y="570598"/>
                </a:lnTo>
                <a:lnTo>
                  <a:pt x="561682" y="564248"/>
                </a:lnTo>
                <a:lnTo>
                  <a:pt x="556793" y="562978"/>
                </a:lnTo>
                <a:lnTo>
                  <a:pt x="527011" y="557898"/>
                </a:lnTo>
                <a:lnTo>
                  <a:pt x="496951" y="554088"/>
                </a:lnTo>
                <a:lnTo>
                  <a:pt x="464172" y="551548"/>
                </a:lnTo>
                <a:lnTo>
                  <a:pt x="431292" y="552818"/>
                </a:lnTo>
                <a:lnTo>
                  <a:pt x="398538" y="555358"/>
                </a:lnTo>
                <a:lnTo>
                  <a:pt x="366179" y="560438"/>
                </a:lnTo>
                <a:lnTo>
                  <a:pt x="349758" y="564248"/>
                </a:lnTo>
                <a:lnTo>
                  <a:pt x="301015" y="579488"/>
                </a:lnTo>
                <a:lnTo>
                  <a:pt x="308762" y="564248"/>
                </a:lnTo>
                <a:lnTo>
                  <a:pt x="323380" y="512178"/>
                </a:lnTo>
                <a:lnTo>
                  <a:pt x="331927" y="438518"/>
                </a:lnTo>
                <a:lnTo>
                  <a:pt x="332613" y="399148"/>
                </a:lnTo>
                <a:lnTo>
                  <a:pt x="330403" y="361048"/>
                </a:lnTo>
                <a:lnTo>
                  <a:pt x="326021" y="326758"/>
                </a:lnTo>
                <a:lnTo>
                  <a:pt x="319722" y="292468"/>
                </a:lnTo>
                <a:lnTo>
                  <a:pt x="311645" y="258178"/>
                </a:lnTo>
                <a:lnTo>
                  <a:pt x="310210" y="253098"/>
                </a:lnTo>
                <a:lnTo>
                  <a:pt x="308063" y="245478"/>
                </a:lnTo>
                <a:lnTo>
                  <a:pt x="291604" y="192138"/>
                </a:lnTo>
                <a:lnTo>
                  <a:pt x="268287" y="128638"/>
                </a:lnTo>
                <a:lnTo>
                  <a:pt x="255143" y="98158"/>
                </a:lnTo>
                <a:lnTo>
                  <a:pt x="309638" y="101968"/>
                </a:lnTo>
                <a:lnTo>
                  <a:pt x="362966" y="113398"/>
                </a:lnTo>
                <a:lnTo>
                  <a:pt x="415467" y="128638"/>
                </a:lnTo>
                <a:lnTo>
                  <a:pt x="467461" y="145148"/>
                </a:lnTo>
                <a:lnTo>
                  <a:pt x="519264" y="162928"/>
                </a:lnTo>
                <a:lnTo>
                  <a:pt x="523646" y="164198"/>
                </a:lnTo>
                <a:lnTo>
                  <a:pt x="532866" y="160388"/>
                </a:lnTo>
                <a:lnTo>
                  <a:pt x="525335" y="157848"/>
                </a:lnTo>
                <a:lnTo>
                  <a:pt x="479767" y="138798"/>
                </a:lnTo>
                <a:lnTo>
                  <a:pt x="433222" y="121018"/>
                </a:lnTo>
                <a:lnTo>
                  <a:pt x="385800" y="105778"/>
                </a:lnTo>
                <a:lnTo>
                  <a:pt x="337578" y="94348"/>
                </a:lnTo>
                <a:lnTo>
                  <a:pt x="288607" y="87998"/>
                </a:lnTo>
                <a:lnTo>
                  <a:pt x="239001" y="86728"/>
                </a:lnTo>
                <a:lnTo>
                  <a:pt x="236461" y="86728"/>
                </a:lnTo>
                <a:lnTo>
                  <a:pt x="227723" y="87998"/>
                </a:lnTo>
                <a:lnTo>
                  <a:pt x="229997" y="91808"/>
                </a:lnTo>
                <a:lnTo>
                  <a:pt x="247218" y="129908"/>
                </a:lnTo>
                <a:lnTo>
                  <a:pt x="263093" y="168008"/>
                </a:lnTo>
                <a:lnTo>
                  <a:pt x="277317" y="206108"/>
                </a:lnTo>
                <a:lnTo>
                  <a:pt x="289572" y="245478"/>
                </a:lnTo>
                <a:lnTo>
                  <a:pt x="242239" y="241668"/>
                </a:lnTo>
                <a:lnTo>
                  <a:pt x="194576" y="240398"/>
                </a:lnTo>
                <a:lnTo>
                  <a:pt x="146939" y="241668"/>
                </a:lnTo>
                <a:lnTo>
                  <a:pt x="99669" y="245478"/>
                </a:lnTo>
                <a:lnTo>
                  <a:pt x="53098" y="254368"/>
                </a:lnTo>
                <a:lnTo>
                  <a:pt x="7594" y="268338"/>
                </a:lnTo>
                <a:lnTo>
                  <a:pt x="5219" y="269608"/>
                </a:lnTo>
                <a:lnTo>
                  <a:pt x="0" y="272148"/>
                </a:lnTo>
                <a:lnTo>
                  <a:pt x="0" y="275958"/>
                </a:lnTo>
                <a:lnTo>
                  <a:pt x="952" y="277228"/>
                </a:lnTo>
                <a:lnTo>
                  <a:pt x="32981" y="311518"/>
                </a:lnTo>
                <a:lnTo>
                  <a:pt x="63576" y="347078"/>
                </a:lnTo>
                <a:lnTo>
                  <a:pt x="92240" y="385178"/>
                </a:lnTo>
                <a:lnTo>
                  <a:pt x="118529" y="424548"/>
                </a:lnTo>
                <a:lnTo>
                  <a:pt x="141973" y="465188"/>
                </a:lnTo>
                <a:lnTo>
                  <a:pt x="162090" y="507098"/>
                </a:lnTo>
                <a:lnTo>
                  <a:pt x="185585" y="578218"/>
                </a:lnTo>
                <a:lnTo>
                  <a:pt x="199047" y="650608"/>
                </a:lnTo>
                <a:lnTo>
                  <a:pt x="199123" y="651878"/>
                </a:lnTo>
                <a:lnTo>
                  <a:pt x="200888" y="678548"/>
                </a:lnTo>
                <a:lnTo>
                  <a:pt x="191731" y="736968"/>
                </a:lnTo>
                <a:lnTo>
                  <a:pt x="173189" y="767448"/>
                </a:lnTo>
                <a:lnTo>
                  <a:pt x="179451" y="771258"/>
                </a:lnTo>
                <a:lnTo>
                  <a:pt x="192824" y="771258"/>
                </a:lnTo>
                <a:lnTo>
                  <a:pt x="197967" y="769988"/>
                </a:lnTo>
                <a:lnTo>
                  <a:pt x="202463" y="766178"/>
                </a:lnTo>
                <a:lnTo>
                  <a:pt x="221780" y="745858"/>
                </a:lnTo>
                <a:lnTo>
                  <a:pt x="241960" y="726808"/>
                </a:lnTo>
                <a:lnTo>
                  <a:pt x="252653" y="717918"/>
                </a:lnTo>
                <a:lnTo>
                  <a:pt x="263347" y="709028"/>
                </a:lnTo>
                <a:lnTo>
                  <a:pt x="286296" y="692518"/>
                </a:lnTo>
                <a:lnTo>
                  <a:pt x="330149" y="668388"/>
                </a:lnTo>
                <a:lnTo>
                  <a:pt x="376212" y="650608"/>
                </a:lnTo>
                <a:lnTo>
                  <a:pt x="424014" y="636638"/>
                </a:lnTo>
                <a:lnTo>
                  <a:pt x="473100" y="629018"/>
                </a:lnTo>
                <a:lnTo>
                  <a:pt x="523011" y="626478"/>
                </a:lnTo>
                <a:lnTo>
                  <a:pt x="567055" y="629018"/>
                </a:lnTo>
                <a:lnTo>
                  <a:pt x="611746" y="636638"/>
                </a:lnTo>
                <a:lnTo>
                  <a:pt x="654621" y="650608"/>
                </a:lnTo>
                <a:lnTo>
                  <a:pt x="693191" y="672198"/>
                </a:lnTo>
                <a:lnTo>
                  <a:pt x="724954" y="702678"/>
                </a:lnTo>
                <a:lnTo>
                  <a:pt x="725474" y="703948"/>
                </a:lnTo>
                <a:lnTo>
                  <a:pt x="727837" y="702678"/>
                </a:lnTo>
                <a:lnTo>
                  <a:pt x="727252" y="702678"/>
                </a:lnTo>
                <a:lnTo>
                  <a:pt x="705916" y="678548"/>
                </a:lnTo>
                <a:lnTo>
                  <a:pt x="681494" y="659498"/>
                </a:lnTo>
                <a:lnTo>
                  <a:pt x="624624" y="632828"/>
                </a:lnTo>
                <a:lnTo>
                  <a:pt x="572389" y="622668"/>
                </a:lnTo>
                <a:lnTo>
                  <a:pt x="519150" y="618858"/>
                </a:lnTo>
                <a:lnTo>
                  <a:pt x="488886" y="618858"/>
                </a:lnTo>
                <a:lnTo>
                  <a:pt x="428663" y="625208"/>
                </a:lnTo>
                <a:lnTo>
                  <a:pt x="367334" y="640448"/>
                </a:lnTo>
                <a:lnTo>
                  <a:pt x="305993" y="664578"/>
                </a:lnTo>
                <a:lnTo>
                  <a:pt x="248412" y="697598"/>
                </a:lnTo>
                <a:lnTo>
                  <a:pt x="221119" y="717918"/>
                </a:lnTo>
                <a:lnTo>
                  <a:pt x="223469" y="700138"/>
                </a:lnTo>
                <a:lnTo>
                  <a:pt x="223558" y="697598"/>
                </a:lnTo>
                <a:lnTo>
                  <a:pt x="224002" y="684898"/>
                </a:lnTo>
                <a:lnTo>
                  <a:pt x="223926" y="678548"/>
                </a:lnTo>
                <a:lnTo>
                  <a:pt x="214731" y="609968"/>
                </a:lnTo>
                <a:lnTo>
                  <a:pt x="194538" y="536308"/>
                </a:lnTo>
                <a:lnTo>
                  <a:pt x="180568" y="500748"/>
                </a:lnTo>
                <a:lnTo>
                  <a:pt x="148729" y="438518"/>
                </a:lnTo>
                <a:lnTo>
                  <a:pt x="110642" y="380098"/>
                </a:lnTo>
                <a:lnTo>
                  <a:pt x="70205" y="326758"/>
                </a:lnTo>
                <a:lnTo>
                  <a:pt x="26708" y="274688"/>
                </a:lnTo>
                <a:lnTo>
                  <a:pt x="78638" y="261988"/>
                </a:lnTo>
                <a:lnTo>
                  <a:pt x="131432" y="255638"/>
                </a:lnTo>
                <a:lnTo>
                  <a:pt x="184785" y="253098"/>
                </a:lnTo>
                <a:lnTo>
                  <a:pt x="238366" y="253098"/>
                </a:lnTo>
                <a:lnTo>
                  <a:pt x="291858" y="254368"/>
                </a:lnTo>
                <a:lnTo>
                  <a:pt x="303834" y="307708"/>
                </a:lnTo>
                <a:lnTo>
                  <a:pt x="310870" y="361048"/>
                </a:lnTo>
                <a:lnTo>
                  <a:pt x="312356" y="399148"/>
                </a:lnTo>
                <a:lnTo>
                  <a:pt x="311111" y="435978"/>
                </a:lnTo>
                <a:lnTo>
                  <a:pt x="301015" y="509638"/>
                </a:lnTo>
                <a:lnTo>
                  <a:pt x="282854" y="564248"/>
                </a:lnTo>
                <a:lnTo>
                  <a:pt x="245275" y="608698"/>
                </a:lnTo>
                <a:lnTo>
                  <a:pt x="239890" y="612508"/>
                </a:lnTo>
                <a:lnTo>
                  <a:pt x="244843" y="617588"/>
                </a:lnTo>
                <a:lnTo>
                  <a:pt x="254800" y="621398"/>
                </a:lnTo>
                <a:lnTo>
                  <a:pt x="262623" y="622668"/>
                </a:lnTo>
                <a:lnTo>
                  <a:pt x="268414" y="618858"/>
                </a:lnTo>
                <a:lnTo>
                  <a:pt x="293090" y="606158"/>
                </a:lnTo>
                <a:lnTo>
                  <a:pt x="344068" y="584568"/>
                </a:lnTo>
                <a:lnTo>
                  <a:pt x="420077" y="566788"/>
                </a:lnTo>
                <a:lnTo>
                  <a:pt x="469569" y="564248"/>
                </a:lnTo>
                <a:lnTo>
                  <a:pt x="518998" y="566788"/>
                </a:lnTo>
                <a:lnTo>
                  <a:pt x="567994" y="574408"/>
                </a:lnTo>
                <a:lnTo>
                  <a:pt x="616204" y="588378"/>
                </a:lnTo>
                <a:lnTo>
                  <a:pt x="657377" y="603618"/>
                </a:lnTo>
                <a:lnTo>
                  <a:pt x="697534" y="625208"/>
                </a:lnTo>
                <a:lnTo>
                  <a:pt x="733882" y="651878"/>
                </a:lnTo>
                <a:lnTo>
                  <a:pt x="763651" y="684898"/>
                </a:lnTo>
                <a:lnTo>
                  <a:pt x="784072" y="724268"/>
                </a:lnTo>
                <a:lnTo>
                  <a:pt x="787552" y="724268"/>
                </a:lnTo>
                <a:lnTo>
                  <a:pt x="788873" y="721728"/>
                </a:lnTo>
                <a:lnTo>
                  <a:pt x="807961" y="684898"/>
                </a:lnTo>
                <a:lnTo>
                  <a:pt x="837730" y="651878"/>
                </a:lnTo>
                <a:lnTo>
                  <a:pt x="874090" y="625208"/>
                </a:lnTo>
                <a:lnTo>
                  <a:pt x="914247" y="603618"/>
                </a:lnTo>
                <a:lnTo>
                  <a:pt x="955421" y="588378"/>
                </a:lnTo>
                <a:lnTo>
                  <a:pt x="1003630" y="574408"/>
                </a:lnTo>
                <a:lnTo>
                  <a:pt x="1052626" y="566788"/>
                </a:lnTo>
                <a:lnTo>
                  <a:pt x="1102055" y="564248"/>
                </a:lnTo>
                <a:lnTo>
                  <a:pt x="1151547" y="566788"/>
                </a:lnTo>
                <a:lnTo>
                  <a:pt x="1200746" y="575678"/>
                </a:lnTo>
                <a:lnTo>
                  <a:pt x="1253388" y="594728"/>
                </a:lnTo>
                <a:lnTo>
                  <a:pt x="1303197" y="618858"/>
                </a:lnTo>
                <a:lnTo>
                  <a:pt x="1309001" y="622668"/>
                </a:lnTo>
                <a:lnTo>
                  <a:pt x="1316812" y="621398"/>
                </a:lnTo>
                <a:lnTo>
                  <a:pt x="1326781" y="617588"/>
                </a:lnTo>
                <a:lnTo>
                  <a:pt x="1331734" y="612508"/>
                </a:lnTo>
                <a:lnTo>
                  <a:pt x="1326349" y="608698"/>
                </a:lnTo>
                <a:lnTo>
                  <a:pt x="1304493" y="588378"/>
                </a:lnTo>
                <a:lnTo>
                  <a:pt x="1298702" y="579488"/>
                </a:lnTo>
                <a:lnTo>
                  <a:pt x="1288770" y="564248"/>
                </a:lnTo>
                <a:lnTo>
                  <a:pt x="1277899" y="537578"/>
                </a:lnTo>
                <a:lnTo>
                  <a:pt x="1270596" y="509638"/>
                </a:lnTo>
                <a:lnTo>
                  <a:pt x="1264323" y="472808"/>
                </a:lnTo>
                <a:lnTo>
                  <a:pt x="1260500" y="435978"/>
                </a:lnTo>
                <a:lnTo>
                  <a:pt x="1259268" y="399148"/>
                </a:lnTo>
                <a:lnTo>
                  <a:pt x="1260754" y="361048"/>
                </a:lnTo>
                <a:lnTo>
                  <a:pt x="1267777" y="307708"/>
                </a:lnTo>
                <a:lnTo>
                  <a:pt x="1279766" y="254368"/>
                </a:lnTo>
                <a:lnTo>
                  <a:pt x="1333258" y="253098"/>
                </a:lnTo>
                <a:lnTo>
                  <a:pt x="1386840" y="253098"/>
                </a:lnTo>
                <a:lnTo>
                  <a:pt x="1440192" y="255638"/>
                </a:lnTo>
                <a:lnTo>
                  <a:pt x="1492986" y="261988"/>
                </a:lnTo>
                <a:lnTo>
                  <a:pt x="1544929" y="274688"/>
                </a:lnTo>
                <a:lnTo>
                  <a:pt x="1522755" y="300088"/>
                </a:lnTo>
                <a:lnTo>
                  <a:pt x="1501419" y="326758"/>
                </a:lnTo>
                <a:lnTo>
                  <a:pt x="1460982" y="380098"/>
                </a:lnTo>
                <a:lnTo>
                  <a:pt x="1422895" y="438518"/>
                </a:lnTo>
                <a:lnTo>
                  <a:pt x="1391056" y="500748"/>
                </a:lnTo>
                <a:lnTo>
                  <a:pt x="1377086" y="536308"/>
                </a:lnTo>
                <a:lnTo>
                  <a:pt x="1365758" y="573138"/>
                </a:lnTo>
                <a:lnTo>
                  <a:pt x="1350365" y="646798"/>
                </a:lnTo>
                <a:lnTo>
                  <a:pt x="1347609" y="684898"/>
                </a:lnTo>
                <a:lnTo>
                  <a:pt x="1348155" y="700138"/>
                </a:lnTo>
                <a:lnTo>
                  <a:pt x="1350505" y="717918"/>
                </a:lnTo>
                <a:lnTo>
                  <a:pt x="1337068" y="707758"/>
                </a:lnTo>
                <a:lnTo>
                  <a:pt x="1294650" y="679818"/>
                </a:lnTo>
                <a:lnTo>
                  <a:pt x="1235392" y="650608"/>
                </a:lnTo>
                <a:lnTo>
                  <a:pt x="1172616" y="631558"/>
                </a:lnTo>
                <a:lnTo>
                  <a:pt x="1148892" y="626478"/>
                </a:lnTo>
                <a:lnTo>
                  <a:pt x="1142961" y="625208"/>
                </a:lnTo>
                <a:lnTo>
                  <a:pt x="1112939" y="621398"/>
                </a:lnTo>
                <a:lnTo>
                  <a:pt x="1082725" y="618858"/>
                </a:lnTo>
                <a:lnTo>
                  <a:pt x="1052461" y="618858"/>
                </a:lnTo>
                <a:lnTo>
                  <a:pt x="999236" y="622668"/>
                </a:lnTo>
                <a:lnTo>
                  <a:pt x="947000" y="632828"/>
                </a:lnTo>
                <a:lnTo>
                  <a:pt x="890117" y="659498"/>
                </a:lnTo>
                <a:lnTo>
                  <a:pt x="844359" y="702678"/>
                </a:lnTo>
                <a:lnTo>
                  <a:pt x="843788" y="702678"/>
                </a:lnTo>
                <a:lnTo>
                  <a:pt x="846150" y="703948"/>
                </a:lnTo>
                <a:lnTo>
                  <a:pt x="846658" y="702678"/>
                </a:lnTo>
                <a:lnTo>
                  <a:pt x="878433" y="672198"/>
                </a:lnTo>
                <a:lnTo>
                  <a:pt x="916990" y="650608"/>
                </a:lnTo>
                <a:lnTo>
                  <a:pt x="959866" y="636638"/>
                </a:lnTo>
                <a:lnTo>
                  <a:pt x="1004570" y="629018"/>
                </a:lnTo>
                <a:lnTo>
                  <a:pt x="1048613" y="626478"/>
                </a:lnTo>
                <a:lnTo>
                  <a:pt x="1098524" y="629018"/>
                </a:lnTo>
                <a:lnTo>
                  <a:pt x="1147610" y="636638"/>
                </a:lnTo>
                <a:lnTo>
                  <a:pt x="1195412" y="650608"/>
                </a:lnTo>
                <a:lnTo>
                  <a:pt x="1241475" y="668388"/>
                </a:lnTo>
                <a:lnTo>
                  <a:pt x="1285341" y="692518"/>
                </a:lnTo>
                <a:lnTo>
                  <a:pt x="1329664" y="726808"/>
                </a:lnTo>
                <a:lnTo>
                  <a:pt x="1369161" y="766178"/>
                </a:lnTo>
                <a:lnTo>
                  <a:pt x="1373644" y="769988"/>
                </a:lnTo>
                <a:lnTo>
                  <a:pt x="1378800" y="771258"/>
                </a:lnTo>
                <a:lnTo>
                  <a:pt x="1392174" y="771258"/>
                </a:lnTo>
                <a:lnTo>
                  <a:pt x="1398422" y="767448"/>
                </a:lnTo>
                <a:lnTo>
                  <a:pt x="1394460" y="762368"/>
                </a:lnTo>
                <a:lnTo>
                  <a:pt x="1379893" y="736968"/>
                </a:lnTo>
                <a:lnTo>
                  <a:pt x="1374825" y="717918"/>
                </a:lnTo>
                <a:lnTo>
                  <a:pt x="1372463" y="709028"/>
                </a:lnTo>
                <a:lnTo>
                  <a:pt x="1372387" y="707758"/>
                </a:lnTo>
                <a:lnTo>
                  <a:pt x="1370660" y="682358"/>
                </a:lnTo>
                <a:lnTo>
                  <a:pt x="1378077" y="615048"/>
                </a:lnTo>
                <a:lnTo>
                  <a:pt x="1396504" y="542658"/>
                </a:lnTo>
                <a:lnTo>
                  <a:pt x="1429651" y="465188"/>
                </a:lnTo>
                <a:lnTo>
                  <a:pt x="1453095" y="424548"/>
                </a:lnTo>
                <a:lnTo>
                  <a:pt x="1479372" y="385178"/>
                </a:lnTo>
                <a:lnTo>
                  <a:pt x="1508048" y="347078"/>
                </a:lnTo>
                <a:lnTo>
                  <a:pt x="1538630" y="311518"/>
                </a:lnTo>
                <a:lnTo>
                  <a:pt x="1570672" y="277228"/>
                </a:lnTo>
                <a:lnTo>
                  <a:pt x="1571625" y="275958"/>
                </a:lnTo>
                <a:lnTo>
                  <a:pt x="1571625" y="272148"/>
                </a:lnTo>
                <a:close/>
              </a:path>
            </a:pathLst>
          </a:custGeom>
          <a:solidFill>
            <a:srgbClr val="231F20"/>
          </a:solidFill>
        </p:spPr>
        <p:txBody>
          <a:bodyPr wrap="square" lIns="0" tIns="0" rIns="0" bIns="0" rtlCol="0"/>
          <a:lstStyle/>
          <a:p>
            <a:endParaRPr/>
          </a:p>
        </p:txBody>
      </p:sp>
      <p:pic>
        <p:nvPicPr>
          <p:cNvPr id="31" name="object 31">
            <a:extLst>
              <a:ext uri="{FF2B5EF4-FFF2-40B4-BE49-F238E27FC236}">
                <a16:creationId xmlns:a16="http://schemas.microsoft.com/office/drawing/2014/main" id="{D18B4FC7-8372-F546-80F0-3D6BF9E0909B}"/>
              </a:ext>
            </a:extLst>
          </p:cNvPr>
          <p:cNvPicPr/>
          <p:nvPr/>
        </p:nvPicPr>
        <p:blipFill>
          <a:blip r:embed="rId12" cstate="print"/>
          <a:stretch>
            <a:fillRect/>
          </a:stretch>
        </p:blipFill>
        <p:spPr>
          <a:xfrm>
            <a:off x="11341233" y="5638834"/>
            <a:ext cx="609488" cy="1112520"/>
          </a:xfrm>
          <a:prstGeom prst="rect">
            <a:avLst/>
          </a:prstGeom>
        </p:spPr>
      </p:pic>
      <p:sp>
        <p:nvSpPr>
          <p:cNvPr id="32" name="object 32">
            <a:extLst>
              <a:ext uri="{FF2B5EF4-FFF2-40B4-BE49-F238E27FC236}">
                <a16:creationId xmlns:a16="http://schemas.microsoft.com/office/drawing/2014/main" id="{7C0C5A3B-ACD8-CF38-E67E-218B720E6A4C}"/>
              </a:ext>
            </a:extLst>
          </p:cNvPr>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20" dirty="0"/>
              <a:t>PASCUA</a:t>
            </a:r>
          </a:p>
        </p:txBody>
      </p:sp>
      <p:sp>
        <p:nvSpPr>
          <p:cNvPr id="34" name="object 34">
            <a:extLst>
              <a:ext uri="{FF2B5EF4-FFF2-40B4-BE49-F238E27FC236}">
                <a16:creationId xmlns:a16="http://schemas.microsoft.com/office/drawing/2014/main" id="{45EEDD36-163F-8CA4-4360-6092E67BE967}"/>
              </a:ext>
            </a:extLst>
          </p:cNvPr>
          <p:cNvSpPr txBox="1">
            <a:spLocks noGrp="1"/>
          </p:cNvSpPr>
          <p:nvPr>
            <p:ph type="ftr" sz="quarter" idx="5"/>
          </p:nvPr>
        </p:nvSpPr>
        <p:spPr>
          <a:prstGeom prst="rect">
            <a:avLst/>
          </a:prstGeom>
        </p:spPr>
        <p:txBody>
          <a:bodyPr vert="horz" wrap="square" lIns="0" tIns="56598" rIns="0" bIns="0" rtlCol="0">
            <a:spAutoFit/>
          </a:bodyPr>
          <a:lstStyle/>
          <a:p>
            <a:pPr marL="208915" marR="5080" indent="-62230">
              <a:lnSpc>
                <a:spcPts val="1800"/>
              </a:lnSpc>
              <a:spcBef>
                <a:spcPts val="50"/>
              </a:spcBef>
            </a:pPr>
            <a:r>
              <a:rPr sz="1300" spc="-100" dirty="0"/>
              <a:t>COMPROMISO </a:t>
            </a:r>
            <a:r>
              <a:rPr sz="1300" spc="-95" dirty="0"/>
              <a:t>EVANGÉLICO</a:t>
            </a:r>
            <a:endParaRPr sz="1300"/>
          </a:p>
        </p:txBody>
      </p:sp>
      <p:sp>
        <p:nvSpPr>
          <p:cNvPr id="38" name="CuadroTexto 37">
            <a:extLst>
              <a:ext uri="{FF2B5EF4-FFF2-40B4-BE49-F238E27FC236}">
                <a16:creationId xmlns:a16="http://schemas.microsoft.com/office/drawing/2014/main" id="{2C0BD797-5F3F-F936-CBFC-4BAECB651347}"/>
              </a:ext>
            </a:extLst>
          </p:cNvPr>
          <p:cNvSpPr txBox="1"/>
          <p:nvPr/>
        </p:nvSpPr>
        <p:spPr>
          <a:xfrm>
            <a:off x="2342230" y="1566566"/>
            <a:ext cx="8685553" cy="2923877"/>
          </a:xfrm>
          <a:prstGeom prst="rect">
            <a:avLst/>
          </a:prstGeom>
          <a:noFill/>
        </p:spPr>
        <p:txBody>
          <a:bodyPr wrap="square">
            <a:spAutoFit/>
          </a:bodyPr>
          <a:lstStyle/>
          <a:p>
            <a:pPr algn="l">
              <a:spcAft>
                <a:spcPts val="750"/>
              </a:spcAft>
              <a:buNone/>
            </a:pPr>
            <a:r>
              <a:rPr lang="es-ES" dirty="0">
                <a:solidFill>
                  <a:srgbClr val="111820"/>
                </a:solidFill>
                <a:latin typeface="OpenSLight"/>
              </a:rPr>
              <a:t>IDEAS PARA REFLEXIÓN DEL EVANGELIO</a:t>
            </a:r>
            <a:r>
              <a:rPr lang="es-ES" b="0" i="0" dirty="0">
                <a:solidFill>
                  <a:srgbClr val="111820"/>
                </a:solidFill>
                <a:effectLst/>
                <a:latin typeface="OpenSLight"/>
              </a:rPr>
              <a:t>:</a:t>
            </a:r>
          </a:p>
          <a:p>
            <a:pPr marL="285750" indent="-285750" algn="l">
              <a:spcAft>
                <a:spcPts val="750"/>
              </a:spcAft>
              <a:buFontTx/>
              <a:buChar char="-"/>
            </a:pPr>
            <a:r>
              <a:rPr lang="es-ES" dirty="0">
                <a:solidFill>
                  <a:srgbClr val="111820"/>
                </a:solidFill>
                <a:latin typeface="OpenSLight"/>
              </a:rPr>
              <a:t>Les invade la tristeza porque Jesús se va, pero él explica que es por un buen motivo. Reflexionamos sobre cómo a veces hay que tomar decisiones difíciles. </a:t>
            </a:r>
          </a:p>
          <a:p>
            <a:pPr algn="l">
              <a:spcAft>
                <a:spcPts val="750"/>
              </a:spcAft>
            </a:pPr>
            <a:r>
              <a:rPr lang="es-ES" b="0" i="0" dirty="0">
                <a:solidFill>
                  <a:srgbClr val="111820"/>
                </a:solidFill>
                <a:effectLst/>
                <a:latin typeface="OpenSLight"/>
              </a:rPr>
              <a:t>INVESTIGAMOS:</a:t>
            </a:r>
          </a:p>
          <a:p>
            <a:pPr marL="285750" indent="-285750" algn="l">
              <a:spcAft>
                <a:spcPts val="750"/>
              </a:spcAft>
              <a:buFontTx/>
              <a:buChar char="-"/>
            </a:pPr>
            <a:r>
              <a:rPr lang="es-ES" dirty="0">
                <a:solidFill>
                  <a:srgbClr val="111820"/>
                </a:solidFill>
                <a:latin typeface="OpenSLight"/>
              </a:rPr>
              <a:t>¿Qué quiere decir “Paráclito”?</a:t>
            </a:r>
          </a:p>
          <a:p>
            <a:pPr marL="285750" indent="-285750" algn="l">
              <a:spcAft>
                <a:spcPts val="750"/>
              </a:spcAft>
              <a:buFontTx/>
              <a:buChar char="-"/>
            </a:pPr>
            <a:r>
              <a:rPr lang="es-ES" b="0" i="0" dirty="0">
                <a:solidFill>
                  <a:srgbClr val="111820"/>
                </a:solidFill>
                <a:effectLst/>
                <a:latin typeface="OpenSLight"/>
              </a:rPr>
              <a:t>¿A quién se refiere Jesús con </a:t>
            </a:r>
            <a:r>
              <a:rPr lang="es-ES" dirty="0">
                <a:solidFill>
                  <a:srgbClr val="111820"/>
                </a:solidFill>
                <a:latin typeface="OpenSLight"/>
              </a:rPr>
              <a:t>que “el Príncipe de este Mundo está condenado”?</a:t>
            </a:r>
            <a:endParaRPr lang="es-ES" b="0" i="0" dirty="0">
              <a:solidFill>
                <a:srgbClr val="111820"/>
              </a:solidFill>
              <a:effectLst/>
              <a:latin typeface="OpenSLight"/>
            </a:endParaRPr>
          </a:p>
          <a:p>
            <a:pPr marL="285750" indent="-285750" algn="l">
              <a:spcAft>
                <a:spcPts val="750"/>
              </a:spcAft>
              <a:buFontTx/>
              <a:buChar char="-"/>
            </a:pPr>
            <a:endParaRPr lang="es-ES" b="0" i="0" dirty="0">
              <a:solidFill>
                <a:srgbClr val="111820"/>
              </a:solidFill>
              <a:effectLst/>
              <a:latin typeface="OpenSLight"/>
            </a:endParaRPr>
          </a:p>
          <a:p>
            <a:pPr algn="l">
              <a:spcAft>
                <a:spcPts val="750"/>
              </a:spcAft>
              <a:buNone/>
            </a:pPr>
            <a:endParaRPr lang="es-ES" dirty="0">
              <a:solidFill>
                <a:srgbClr val="111820"/>
              </a:solidFill>
              <a:latin typeface="OpenSLight"/>
            </a:endParaRPr>
          </a:p>
        </p:txBody>
      </p:sp>
      <p:sp>
        <p:nvSpPr>
          <p:cNvPr id="3" name="object 33">
            <a:extLst>
              <a:ext uri="{FF2B5EF4-FFF2-40B4-BE49-F238E27FC236}">
                <a16:creationId xmlns:a16="http://schemas.microsoft.com/office/drawing/2014/main" id="{61308BEF-4268-825F-5F67-5BA35502886A}"/>
              </a:ext>
            </a:extLst>
          </p:cNvPr>
          <p:cNvSpPr txBox="1"/>
          <p:nvPr/>
        </p:nvSpPr>
        <p:spPr>
          <a:xfrm>
            <a:off x="1140184" y="326745"/>
            <a:ext cx="3008406" cy="679673"/>
          </a:xfrm>
          <a:prstGeom prst="rect">
            <a:avLst/>
          </a:prstGeom>
        </p:spPr>
        <p:txBody>
          <a:bodyPr vert="horz" wrap="square" lIns="0" tIns="55880" rIns="0" bIns="0" rtlCol="0">
            <a:spAutoFit/>
          </a:bodyPr>
          <a:lstStyle/>
          <a:p>
            <a:pPr marL="280035">
              <a:lnSpc>
                <a:spcPct val="100000"/>
              </a:lnSpc>
              <a:spcBef>
                <a:spcPts val="440"/>
              </a:spcBef>
            </a:pPr>
            <a:r>
              <a:rPr lang="es-ES" sz="1900" spc="-195" dirty="0">
                <a:latin typeface="Arial Black"/>
                <a:cs typeface="Arial Black"/>
              </a:rPr>
              <a:t>MARTES 27/05/25</a:t>
            </a:r>
            <a:endParaRPr sz="1900" dirty="0">
              <a:latin typeface="Arial Black"/>
              <a:cs typeface="Arial Black"/>
            </a:endParaRPr>
          </a:p>
          <a:p>
            <a:pPr marL="12700">
              <a:lnSpc>
                <a:spcPct val="100000"/>
              </a:lnSpc>
              <a:spcBef>
                <a:spcPts val="345"/>
              </a:spcBef>
            </a:pPr>
            <a:r>
              <a:rPr lang="es-ES" sz="1900" spc="-125" dirty="0">
                <a:latin typeface="Arial Black"/>
                <a:cs typeface="Arial Black"/>
              </a:rPr>
              <a:t>6</a:t>
            </a:r>
            <a:r>
              <a:rPr sz="1900" spc="-125" dirty="0">
                <a:latin typeface="Arial Black"/>
                <a:cs typeface="Arial Black"/>
              </a:rPr>
              <a:t>ª</a:t>
            </a:r>
            <a:r>
              <a:rPr sz="1900" spc="-130" dirty="0">
                <a:latin typeface="Arial Black"/>
                <a:cs typeface="Arial Black"/>
              </a:rPr>
              <a:t> </a:t>
            </a:r>
            <a:r>
              <a:rPr sz="1900" spc="-100" dirty="0" err="1">
                <a:latin typeface="Arial Black"/>
                <a:cs typeface="Arial Black"/>
              </a:rPr>
              <a:t>semana</a:t>
            </a:r>
            <a:r>
              <a:rPr lang="es-ES" sz="1900" spc="-100" dirty="0">
                <a:latin typeface="Arial Black"/>
                <a:cs typeface="Arial Black"/>
              </a:rPr>
              <a:t> ESO</a:t>
            </a:r>
            <a:endParaRPr sz="1900" dirty="0">
              <a:latin typeface="Arial Black"/>
              <a:cs typeface="Arial Black"/>
            </a:endParaRPr>
          </a:p>
        </p:txBody>
      </p:sp>
      <p:sp>
        <p:nvSpPr>
          <p:cNvPr id="7" name="CuadroTexto 6">
            <a:extLst>
              <a:ext uri="{FF2B5EF4-FFF2-40B4-BE49-F238E27FC236}">
                <a16:creationId xmlns:a16="http://schemas.microsoft.com/office/drawing/2014/main" id="{1F2AFE94-53CC-82FF-68AA-6553B7EFABB4}"/>
              </a:ext>
            </a:extLst>
          </p:cNvPr>
          <p:cNvSpPr txBox="1"/>
          <p:nvPr/>
        </p:nvSpPr>
        <p:spPr>
          <a:xfrm>
            <a:off x="2506200" y="3720816"/>
            <a:ext cx="8656621" cy="1323439"/>
          </a:xfrm>
          <a:prstGeom prst="rect">
            <a:avLst/>
          </a:prstGeom>
          <a:noFill/>
        </p:spPr>
        <p:txBody>
          <a:bodyPr wrap="square">
            <a:spAutoFit/>
          </a:bodyPr>
          <a:lstStyle/>
          <a:p>
            <a:r>
              <a:rPr lang="es-ES" sz="1600" dirty="0"/>
              <a:t>Dios mío y de todos, mi luz del camino, mi tesoro. A ti me entrego, sin miedo, dejando atrás el ego, y volcando en ti mi apego. Incondicional eres para mí, y para ti he de serlo. Perdona el mal que he hecho, sin nadie merecerlo. No cuestionaré tu voluntad, única verdad. Hazme soldado de piedad y aleja de mí la maldad. Gracias, porque en mi corazón siento tus caricias.</a:t>
            </a:r>
          </a:p>
          <a:p>
            <a:r>
              <a:rPr lang="es-ES" sz="1600" dirty="0"/>
              <a:t>AMM</a:t>
            </a:r>
          </a:p>
        </p:txBody>
      </p:sp>
    </p:spTree>
    <p:extLst>
      <p:ext uri="{BB962C8B-B14F-4D97-AF65-F5344CB8AC3E}">
        <p14:creationId xmlns:p14="http://schemas.microsoft.com/office/powerpoint/2010/main" val="1168034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94713-5D2C-5547-71E8-FB0BF3F1DD70}"/>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F6FC40D3-02F3-91AE-86D8-2D723801D7C7}"/>
              </a:ext>
            </a:extLst>
          </p:cNvPr>
          <p:cNvSpPr/>
          <p:nvPr/>
        </p:nvSpPr>
        <p:spPr>
          <a:xfrm>
            <a:off x="319904" y="1339197"/>
            <a:ext cx="1880235" cy="475615"/>
          </a:xfrm>
          <a:custGeom>
            <a:avLst/>
            <a:gdLst/>
            <a:ahLst/>
            <a:cxnLst/>
            <a:rect l="l" t="t" r="r" b="b"/>
            <a:pathLst>
              <a:path w="1880235" h="475614">
                <a:moveTo>
                  <a:pt x="1641898" y="475604"/>
                </a:moveTo>
                <a:lnTo>
                  <a:pt x="0" y="475604"/>
                </a:lnTo>
                <a:lnTo>
                  <a:pt x="0" y="0"/>
                </a:lnTo>
                <a:lnTo>
                  <a:pt x="1641898" y="0"/>
                </a:lnTo>
                <a:lnTo>
                  <a:pt x="1879701" y="237802"/>
                </a:lnTo>
                <a:lnTo>
                  <a:pt x="1641898" y="475604"/>
                </a:lnTo>
                <a:close/>
              </a:path>
            </a:pathLst>
          </a:custGeom>
          <a:solidFill>
            <a:srgbClr val="FFFBAF"/>
          </a:solidFill>
        </p:spPr>
        <p:txBody>
          <a:bodyPr wrap="square" lIns="0" tIns="0" rIns="0" bIns="0" rtlCol="0"/>
          <a:lstStyle/>
          <a:p>
            <a:endParaRPr/>
          </a:p>
        </p:txBody>
      </p:sp>
      <p:sp>
        <p:nvSpPr>
          <p:cNvPr id="4" name="object 4">
            <a:extLst>
              <a:ext uri="{FF2B5EF4-FFF2-40B4-BE49-F238E27FC236}">
                <a16:creationId xmlns:a16="http://schemas.microsoft.com/office/drawing/2014/main" id="{F25F9A35-46F5-0904-C797-CBC895A94602}"/>
              </a:ext>
            </a:extLst>
          </p:cNvPr>
          <p:cNvSpPr txBox="1"/>
          <p:nvPr/>
        </p:nvSpPr>
        <p:spPr>
          <a:xfrm>
            <a:off x="500085" y="1428128"/>
            <a:ext cx="1294765" cy="269240"/>
          </a:xfrm>
          <a:prstGeom prst="rect">
            <a:avLst/>
          </a:prstGeom>
        </p:spPr>
        <p:txBody>
          <a:bodyPr vert="horz" wrap="square" lIns="0" tIns="12700" rIns="0" bIns="0" rtlCol="0">
            <a:spAutoFit/>
          </a:bodyPr>
          <a:lstStyle/>
          <a:p>
            <a:pPr marL="12700">
              <a:lnSpc>
                <a:spcPct val="100000"/>
              </a:lnSpc>
              <a:spcBef>
                <a:spcPts val="100"/>
              </a:spcBef>
              <a:tabLst>
                <a:tab pos="448945" algn="l"/>
              </a:tabLst>
            </a:pPr>
            <a:r>
              <a:rPr sz="1600" spc="-25" dirty="0">
                <a:latin typeface="Roboto"/>
                <a:cs typeface="Roboto"/>
              </a:rPr>
              <a:t>1.</a:t>
            </a:r>
            <a:r>
              <a:rPr sz="1600" dirty="0">
                <a:latin typeface="Roboto"/>
                <a:cs typeface="Roboto"/>
              </a:rPr>
              <a:t>	</a:t>
            </a:r>
            <a:r>
              <a:rPr sz="1600" spc="-140" dirty="0">
                <a:latin typeface="Arial Black"/>
                <a:cs typeface="Arial Black"/>
              </a:rPr>
              <a:t>PARADA</a:t>
            </a:r>
            <a:endParaRPr sz="1600">
              <a:latin typeface="Arial Black"/>
              <a:cs typeface="Arial Black"/>
            </a:endParaRPr>
          </a:p>
        </p:txBody>
      </p:sp>
      <p:sp>
        <p:nvSpPr>
          <p:cNvPr id="5" name="object 5">
            <a:extLst>
              <a:ext uri="{FF2B5EF4-FFF2-40B4-BE49-F238E27FC236}">
                <a16:creationId xmlns:a16="http://schemas.microsoft.com/office/drawing/2014/main" id="{93D7F61C-32F8-12B5-518B-C7760D86ECC5}"/>
              </a:ext>
            </a:extLst>
          </p:cNvPr>
          <p:cNvSpPr/>
          <p:nvPr/>
        </p:nvSpPr>
        <p:spPr>
          <a:xfrm>
            <a:off x="2486705" y="1100052"/>
            <a:ext cx="9222740" cy="1230630"/>
          </a:xfrm>
          <a:custGeom>
            <a:avLst/>
            <a:gdLst/>
            <a:ahLst/>
            <a:cxnLst/>
            <a:rect l="l" t="t" r="r" b="b"/>
            <a:pathLst>
              <a:path w="9222740" h="1230630">
                <a:moveTo>
                  <a:pt x="8898278" y="1230254"/>
                </a:moveTo>
                <a:lnTo>
                  <a:pt x="323849" y="1230254"/>
                </a:lnTo>
                <a:lnTo>
                  <a:pt x="272882" y="1226219"/>
                </a:lnTo>
                <a:lnTo>
                  <a:pt x="223629" y="1214356"/>
                </a:lnTo>
                <a:lnTo>
                  <a:pt x="176960" y="1195025"/>
                </a:lnTo>
                <a:lnTo>
                  <a:pt x="133745" y="1168587"/>
                </a:lnTo>
                <a:lnTo>
                  <a:pt x="94853" y="1135400"/>
                </a:lnTo>
                <a:lnTo>
                  <a:pt x="61666" y="1096508"/>
                </a:lnTo>
                <a:lnTo>
                  <a:pt x="35228" y="1053293"/>
                </a:lnTo>
                <a:lnTo>
                  <a:pt x="15897" y="1006624"/>
                </a:lnTo>
                <a:lnTo>
                  <a:pt x="4034" y="957371"/>
                </a:lnTo>
                <a:lnTo>
                  <a:pt x="0" y="906404"/>
                </a:lnTo>
                <a:lnTo>
                  <a:pt x="0" y="323849"/>
                </a:lnTo>
                <a:lnTo>
                  <a:pt x="4034" y="272882"/>
                </a:lnTo>
                <a:lnTo>
                  <a:pt x="15897" y="223629"/>
                </a:lnTo>
                <a:lnTo>
                  <a:pt x="35228" y="176960"/>
                </a:lnTo>
                <a:lnTo>
                  <a:pt x="61666" y="133745"/>
                </a:lnTo>
                <a:lnTo>
                  <a:pt x="94853" y="94853"/>
                </a:lnTo>
                <a:lnTo>
                  <a:pt x="133745" y="61666"/>
                </a:lnTo>
                <a:lnTo>
                  <a:pt x="176960" y="35228"/>
                </a:lnTo>
                <a:lnTo>
                  <a:pt x="223629" y="15897"/>
                </a:lnTo>
                <a:lnTo>
                  <a:pt x="272882" y="4034"/>
                </a:lnTo>
                <a:lnTo>
                  <a:pt x="323849" y="0"/>
                </a:lnTo>
                <a:lnTo>
                  <a:pt x="8898278" y="0"/>
                </a:lnTo>
                <a:lnTo>
                  <a:pt x="8949245" y="4034"/>
                </a:lnTo>
                <a:lnTo>
                  <a:pt x="8998498" y="15897"/>
                </a:lnTo>
                <a:lnTo>
                  <a:pt x="9045168" y="35228"/>
                </a:lnTo>
                <a:lnTo>
                  <a:pt x="9088383" y="61666"/>
                </a:lnTo>
                <a:lnTo>
                  <a:pt x="9127275" y="94853"/>
                </a:lnTo>
                <a:lnTo>
                  <a:pt x="9160461" y="133745"/>
                </a:lnTo>
                <a:lnTo>
                  <a:pt x="9186900" y="176960"/>
                </a:lnTo>
                <a:lnTo>
                  <a:pt x="9206231" y="223629"/>
                </a:lnTo>
                <a:lnTo>
                  <a:pt x="9218094" y="272882"/>
                </a:lnTo>
                <a:lnTo>
                  <a:pt x="9222128" y="323849"/>
                </a:lnTo>
                <a:lnTo>
                  <a:pt x="9222128" y="906404"/>
                </a:lnTo>
                <a:lnTo>
                  <a:pt x="9218094" y="957371"/>
                </a:lnTo>
                <a:lnTo>
                  <a:pt x="9206231" y="1006624"/>
                </a:lnTo>
                <a:lnTo>
                  <a:pt x="9186900" y="1053293"/>
                </a:lnTo>
                <a:lnTo>
                  <a:pt x="9160461" y="1096508"/>
                </a:lnTo>
                <a:lnTo>
                  <a:pt x="9127275" y="1135400"/>
                </a:lnTo>
                <a:lnTo>
                  <a:pt x="9088383" y="1168587"/>
                </a:lnTo>
                <a:lnTo>
                  <a:pt x="9045168" y="1195025"/>
                </a:lnTo>
                <a:lnTo>
                  <a:pt x="8998498" y="1214356"/>
                </a:lnTo>
                <a:lnTo>
                  <a:pt x="8949245" y="1226219"/>
                </a:lnTo>
                <a:lnTo>
                  <a:pt x="8898278" y="1230254"/>
                </a:lnTo>
                <a:close/>
              </a:path>
            </a:pathLst>
          </a:custGeom>
          <a:solidFill>
            <a:srgbClr val="FFFBAF"/>
          </a:solidFill>
        </p:spPr>
        <p:txBody>
          <a:bodyPr wrap="square" lIns="0" tIns="0" rIns="0" bIns="0" rtlCol="0"/>
          <a:lstStyle/>
          <a:p>
            <a:endParaRPr/>
          </a:p>
        </p:txBody>
      </p:sp>
      <p:sp>
        <p:nvSpPr>
          <p:cNvPr id="6" name="object 6">
            <a:extLst>
              <a:ext uri="{FF2B5EF4-FFF2-40B4-BE49-F238E27FC236}">
                <a16:creationId xmlns:a16="http://schemas.microsoft.com/office/drawing/2014/main" id="{6A7881FD-7097-260C-5BCD-34477D082373}"/>
              </a:ext>
            </a:extLst>
          </p:cNvPr>
          <p:cNvSpPr txBox="1"/>
          <p:nvPr/>
        </p:nvSpPr>
        <p:spPr>
          <a:xfrm>
            <a:off x="2512105" y="1261335"/>
            <a:ext cx="9111615" cy="854075"/>
          </a:xfrm>
          <a:prstGeom prst="rect">
            <a:avLst/>
          </a:prstGeom>
        </p:spPr>
        <p:txBody>
          <a:bodyPr vert="horz" wrap="square" lIns="0" tIns="45085" rIns="0" bIns="0" rtlCol="0">
            <a:spAutoFit/>
          </a:bodyPr>
          <a:lstStyle/>
          <a:p>
            <a:pPr marL="12700">
              <a:lnSpc>
                <a:spcPct val="100000"/>
              </a:lnSpc>
              <a:spcBef>
                <a:spcPts val="355"/>
              </a:spcBef>
            </a:pPr>
            <a:r>
              <a:rPr sz="1600" spc="-130" dirty="0">
                <a:latin typeface="Arial Black"/>
                <a:cs typeface="Arial Black"/>
              </a:rPr>
              <a:t>POSICIÓN-</a:t>
            </a:r>
            <a:r>
              <a:rPr sz="1600" spc="-160" dirty="0">
                <a:latin typeface="Arial Black"/>
                <a:cs typeface="Arial Black"/>
              </a:rPr>
              <a:t>RESPIRACIÓN-</a:t>
            </a:r>
            <a:r>
              <a:rPr sz="1600" spc="-140" dirty="0">
                <a:latin typeface="Arial Black"/>
                <a:cs typeface="Arial Black"/>
              </a:rPr>
              <a:t>TOMAR</a:t>
            </a:r>
            <a:r>
              <a:rPr sz="1600" spc="-60" dirty="0">
                <a:latin typeface="Arial Black"/>
                <a:cs typeface="Arial Black"/>
              </a:rPr>
              <a:t> </a:t>
            </a:r>
            <a:r>
              <a:rPr sz="1600" spc="-150" dirty="0">
                <a:latin typeface="Arial Black"/>
                <a:cs typeface="Arial Black"/>
              </a:rPr>
              <a:t>CONCIENCIA-</a:t>
            </a:r>
            <a:r>
              <a:rPr sz="1600" spc="-135" dirty="0">
                <a:latin typeface="Arial Black"/>
                <a:cs typeface="Arial Black"/>
              </a:rPr>
              <a:t>PONEMOS</a:t>
            </a:r>
            <a:r>
              <a:rPr sz="1600" spc="-55" dirty="0">
                <a:latin typeface="Arial Black"/>
                <a:cs typeface="Arial Black"/>
              </a:rPr>
              <a:t> </a:t>
            </a:r>
            <a:r>
              <a:rPr sz="1600" spc="-120" dirty="0">
                <a:latin typeface="Arial Black"/>
                <a:cs typeface="Arial Black"/>
              </a:rPr>
              <a:t>NOMBRE-</a:t>
            </a:r>
            <a:r>
              <a:rPr sz="1600" spc="-60" dirty="0">
                <a:latin typeface="Arial Black"/>
                <a:cs typeface="Arial Black"/>
              </a:rPr>
              <a:t> </a:t>
            </a:r>
            <a:r>
              <a:rPr sz="1600" spc="-160" dirty="0">
                <a:latin typeface="Arial Black"/>
                <a:cs typeface="Arial Black"/>
              </a:rPr>
              <a:t>LA</a:t>
            </a:r>
            <a:r>
              <a:rPr sz="1600" spc="-55" dirty="0">
                <a:latin typeface="Arial Black"/>
                <a:cs typeface="Arial Black"/>
              </a:rPr>
              <a:t> </a:t>
            </a:r>
            <a:r>
              <a:rPr sz="1600" spc="-155" dirty="0">
                <a:latin typeface="Arial Black"/>
                <a:cs typeface="Arial Black"/>
              </a:rPr>
              <a:t>LOCALIZAMOS</a:t>
            </a:r>
            <a:r>
              <a:rPr sz="1600" spc="-55" dirty="0">
                <a:latin typeface="Arial Black"/>
                <a:cs typeface="Arial Black"/>
              </a:rPr>
              <a:t> </a:t>
            </a:r>
            <a:r>
              <a:rPr sz="1600" spc="-155" dirty="0">
                <a:latin typeface="Arial Black"/>
                <a:cs typeface="Arial Black"/>
              </a:rPr>
              <a:t>EN</a:t>
            </a:r>
            <a:r>
              <a:rPr sz="1600" spc="-60" dirty="0">
                <a:latin typeface="Arial Black"/>
                <a:cs typeface="Arial Black"/>
              </a:rPr>
              <a:t> </a:t>
            </a:r>
            <a:r>
              <a:rPr sz="1600" spc="-25" dirty="0">
                <a:latin typeface="Arial Black"/>
                <a:cs typeface="Arial Black"/>
              </a:rPr>
              <a:t>EL</a:t>
            </a:r>
            <a:endParaRPr sz="1600">
              <a:latin typeface="Arial Black"/>
              <a:cs typeface="Arial Black"/>
            </a:endParaRPr>
          </a:p>
          <a:p>
            <a:pPr marL="12700" marR="285115">
              <a:lnSpc>
                <a:spcPct val="113300"/>
              </a:lnSpc>
            </a:pPr>
            <a:r>
              <a:rPr sz="1600" spc="-100" dirty="0">
                <a:latin typeface="Arial Black"/>
                <a:cs typeface="Arial Black"/>
              </a:rPr>
              <a:t>CUERPOhttps://drive.google.com/file/d/1p7p0sVP6Ub6GdE47SCDydY_NcAdFTwu5/view? </a:t>
            </a:r>
            <a:r>
              <a:rPr sz="1600" spc="-10" dirty="0">
                <a:latin typeface="Arial Black"/>
                <a:cs typeface="Arial Black"/>
              </a:rPr>
              <a:t>usp=drive_link</a:t>
            </a:r>
            <a:endParaRPr sz="1600">
              <a:latin typeface="Arial Black"/>
              <a:cs typeface="Arial Black"/>
            </a:endParaRPr>
          </a:p>
        </p:txBody>
      </p:sp>
      <p:sp>
        <p:nvSpPr>
          <p:cNvPr id="7" name="object 7">
            <a:extLst>
              <a:ext uri="{FF2B5EF4-FFF2-40B4-BE49-F238E27FC236}">
                <a16:creationId xmlns:a16="http://schemas.microsoft.com/office/drawing/2014/main" id="{3BDC91B1-7D5A-2C3D-D6D9-20ADD73E5AF5}"/>
              </a:ext>
            </a:extLst>
          </p:cNvPr>
          <p:cNvSpPr/>
          <p:nvPr/>
        </p:nvSpPr>
        <p:spPr>
          <a:xfrm>
            <a:off x="319904" y="2449035"/>
            <a:ext cx="1880235" cy="475615"/>
          </a:xfrm>
          <a:custGeom>
            <a:avLst/>
            <a:gdLst/>
            <a:ahLst/>
            <a:cxnLst/>
            <a:rect l="l" t="t" r="r" b="b"/>
            <a:pathLst>
              <a:path w="1880235" h="475614">
                <a:moveTo>
                  <a:pt x="1641898" y="475604"/>
                </a:moveTo>
                <a:lnTo>
                  <a:pt x="0" y="475604"/>
                </a:lnTo>
                <a:lnTo>
                  <a:pt x="0" y="0"/>
                </a:lnTo>
                <a:lnTo>
                  <a:pt x="1641898" y="0"/>
                </a:lnTo>
                <a:lnTo>
                  <a:pt x="1879701" y="237802"/>
                </a:lnTo>
                <a:lnTo>
                  <a:pt x="1641898" y="475604"/>
                </a:lnTo>
                <a:close/>
              </a:path>
            </a:pathLst>
          </a:custGeom>
          <a:solidFill>
            <a:srgbClr val="FFFBAF"/>
          </a:solidFill>
        </p:spPr>
        <p:txBody>
          <a:bodyPr wrap="square" lIns="0" tIns="0" rIns="0" bIns="0" rtlCol="0"/>
          <a:lstStyle/>
          <a:p>
            <a:endParaRPr/>
          </a:p>
        </p:txBody>
      </p:sp>
      <p:sp>
        <p:nvSpPr>
          <p:cNvPr id="8" name="object 8">
            <a:extLst>
              <a:ext uri="{FF2B5EF4-FFF2-40B4-BE49-F238E27FC236}">
                <a16:creationId xmlns:a16="http://schemas.microsoft.com/office/drawing/2014/main" id="{6E009106-FD1D-3D8A-5A53-E5C576B9A967}"/>
              </a:ext>
            </a:extLst>
          </p:cNvPr>
          <p:cNvSpPr txBox="1"/>
          <p:nvPr/>
        </p:nvSpPr>
        <p:spPr>
          <a:xfrm>
            <a:off x="488923" y="2537966"/>
            <a:ext cx="1407795" cy="269240"/>
          </a:xfrm>
          <a:prstGeom prst="rect">
            <a:avLst/>
          </a:prstGeom>
        </p:spPr>
        <p:txBody>
          <a:bodyPr vert="horz" wrap="square" lIns="0" tIns="12700" rIns="0" bIns="0" rtlCol="0">
            <a:spAutoFit/>
          </a:bodyPr>
          <a:lstStyle/>
          <a:p>
            <a:pPr marL="12700">
              <a:lnSpc>
                <a:spcPct val="100000"/>
              </a:lnSpc>
              <a:spcBef>
                <a:spcPts val="100"/>
              </a:spcBef>
            </a:pPr>
            <a:r>
              <a:rPr sz="1600" spc="-135" dirty="0">
                <a:latin typeface="Arial Black"/>
                <a:cs typeface="Arial Black"/>
              </a:rPr>
              <a:t>2.</a:t>
            </a:r>
            <a:r>
              <a:rPr sz="1600" spc="-105" dirty="0">
                <a:latin typeface="Arial Black"/>
                <a:cs typeface="Arial Black"/>
              </a:rPr>
              <a:t> </a:t>
            </a:r>
            <a:r>
              <a:rPr sz="1600" spc="-155" dirty="0">
                <a:latin typeface="Arial Black"/>
                <a:cs typeface="Arial Black"/>
              </a:rPr>
              <a:t>EVANGELIO</a:t>
            </a:r>
            <a:endParaRPr sz="1600">
              <a:latin typeface="Arial Black"/>
              <a:cs typeface="Arial Black"/>
            </a:endParaRPr>
          </a:p>
        </p:txBody>
      </p:sp>
      <p:pic>
        <p:nvPicPr>
          <p:cNvPr id="12" name="object 12">
            <a:extLst>
              <a:ext uri="{FF2B5EF4-FFF2-40B4-BE49-F238E27FC236}">
                <a16:creationId xmlns:a16="http://schemas.microsoft.com/office/drawing/2014/main" id="{6A4C5F15-4BE5-B667-9B30-D0D310B987D1}"/>
              </a:ext>
            </a:extLst>
          </p:cNvPr>
          <p:cNvPicPr/>
          <p:nvPr/>
        </p:nvPicPr>
        <p:blipFill>
          <a:blip r:embed="rId2" cstate="print"/>
          <a:stretch>
            <a:fillRect/>
          </a:stretch>
        </p:blipFill>
        <p:spPr>
          <a:xfrm>
            <a:off x="0" y="19411"/>
            <a:ext cx="1076324" cy="1209674"/>
          </a:xfrm>
          <a:prstGeom prst="rect">
            <a:avLst/>
          </a:prstGeom>
        </p:spPr>
      </p:pic>
      <p:grpSp>
        <p:nvGrpSpPr>
          <p:cNvPr id="13" name="object 13">
            <a:extLst>
              <a:ext uri="{FF2B5EF4-FFF2-40B4-BE49-F238E27FC236}">
                <a16:creationId xmlns:a16="http://schemas.microsoft.com/office/drawing/2014/main" id="{4ABBE8BC-B00B-2408-3CC7-448412257F35}"/>
              </a:ext>
            </a:extLst>
          </p:cNvPr>
          <p:cNvGrpSpPr/>
          <p:nvPr/>
        </p:nvGrpSpPr>
        <p:grpSpPr>
          <a:xfrm>
            <a:off x="8861407" y="48331"/>
            <a:ext cx="3263900" cy="1229360"/>
            <a:chOff x="8861407" y="48331"/>
            <a:chExt cx="3263900" cy="1229360"/>
          </a:xfrm>
        </p:grpSpPr>
        <p:pic>
          <p:nvPicPr>
            <p:cNvPr id="14" name="object 14">
              <a:extLst>
                <a:ext uri="{FF2B5EF4-FFF2-40B4-BE49-F238E27FC236}">
                  <a16:creationId xmlns:a16="http://schemas.microsoft.com/office/drawing/2014/main" id="{E438D936-1AB8-2BA2-4E51-984FA614BC4E}"/>
                </a:ext>
              </a:extLst>
            </p:cNvPr>
            <p:cNvPicPr/>
            <p:nvPr/>
          </p:nvPicPr>
          <p:blipFill>
            <a:blip r:embed="rId3" cstate="print"/>
            <a:stretch>
              <a:fillRect/>
            </a:stretch>
          </p:blipFill>
          <p:spPr>
            <a:xfrm>
              <a:off x="11162821" y="96127"/>
              <a:ext cx="962024" cy="1181099"/>
            </a:xfrm>
            <a:prstGeom prst="rect">
              <a:avLst/>
            </a:prstGeom>
          </p:spPr>
        </p:pic>
        <p:pic>
          <p:nvPicPr>
            <p:cNvPr id="15" name="object 15">
              <a:extLst>
                <a:ext uri="{FF2B5EF4-FFF2-40B4-BE49-F238E27FC236}">
                  <a16:creationId xmlns:a16="http://schemas.microsoft.com/office/drawing/2014/main" id="{7279C4EF-3F63-2E42-E868-3D8E5EF76EFC}"/>
                </a:ext>
              </a:extLst>
            </p:cNvPr>
            <p:cNvPicPr/>
            <p:nvPr/>
          </p:nvPicPr>
          <p:blipFill>
            <a:blip r:embed="rId4" cstate="print"/>
            <a:stretch>
              <a:fillRect/>
            </a:stretch>
          </p:blipFill>
          <p:spPr>
            <a:xfrm>
              <a:off x="9187414" y="370847"/>
              <a:ext cx="239339" cy="201533"/>
            </a:xfrm>
            <a:prstGeom prst="rect">
              <a:avLst/>
            </a:prstGeom>
          </p:spPr>
        </p:pic>
        <p:sp>
          <p:nvSpPr>
            <p:cNvPr id="16" name="object 16">
              <a:extLst>
                <a:ext uri="{FF2B5EF4-FFF2-40B4-BE49-F238E27FC236}">
                  <a16:creationId xmlns:a16="http://schemas.microsoft.com/office/drawing/2014/main" id="{FCBD39CC-65A2-34DE-BEF8-DC9C31715EA1}"/>
                </a:ext>
              </a:extLst>
            </p:cNvPr>
            <p:cNvSpPr/>
            <p:nvPr/>
          </p:nvSpPr>
          <p:spPr>
            <a:xfrm>
              <a:off x="9300518" y="48331"/>
              <a:ext cx="17145" cy="279400"/>
            </a:xfrm>
            <a:custGeom>
              <a:avLst/>
              <a:gdLst/>
              <a:ahLst/>
              <a:cxnLst/>
              <a:rect l="l" t="t" r="r" b="b"/>
              <a:pathLst>
                <a:path w="17145" h="279400">
                  <a:moveTo>
                    <a:pt x="8497" y="279012"/>
                  </a:moveTo>
                  <a:lnTo>
                    <a:pt x="4248" y="144872"/>
                  </a:lnTo>
                  <a:lnTo>
                    <a:pt x="1327" y="51767"/>
                  </a:lnTo>
                  <a:lnTo>
                    <a:pt x="0" y="7589"/>
                  </a:lnTo>
                  <a:lnTo>
                    <a:pt x="0" y="3397"/>
                  </a:lnTo>
                  <a:lnTo>
                    <a:pt x="3804" y="0"/>
                  </a:lnTo>
                  <a:lnTo>
                    <a:pt x="13191" y="0"/>
                  </a:lnTo>
                  <a:lnTo>
                    <a:pt x="16995" y="3397"/>
                  </a:lnTo>
                  <a:lnTo>
                    <a:pt x="16995" y="7589"/>
                  </a:lnTo>
                  <a:lnTo>
                    <a:pt x="15668" y="51767"/>
                  </a:lnTo>
                  <a:lnTo>
                    <a:pt x="8497" y="279012"/>
                  </a:lnTo>
                  <a:close/>
                </a:path>
              </a:pathLst>
            </a:custGeom>
            <a:solidFill>
              <a:srgbClr val="D5B064"/>
            </a:solidFill>
          </p:spPr>
          <p:txBody>
            <a:bodyPr wrap="square" lIns="0" tIns="0" rIns="0" bIns="0" rtlCol="0"/>
            <a:lstStyle/>
            <a:p>
              <a:endParaRPr/>
            </a:p>
          </p:txBody>
        </p:sp>
        <p:pic>
          <p:nvPicPr>
            <p:cNvPr id="17" name="object 17">
              <a:extLst>
                <a:ext uri="{FF2B5EF4-FFF2-40B4-BE49-F238E27FC236}">
                  <a16:creationId xmlns:a16="http://schemas.microsoft.com/office/drawing/2014/main" id="{814160F7-3800-9F01-5F12-A6683CAE5825}"/>
                </a:ext>
              </a:extLst>
            </p:cNvPr>
            <p:cNvPicPr/>
            <p:nvPr/>
          </p:nvPicPr>
          <p:blipFill>
            <a:blip r:embed="rId5" cstate="print"/>
            <a:stretch>
              <a:fillRect/>
            </a:stretch>
          </p:blipFill>
          <p:spPr>
            <a:xfrm>
              <a:off x="9324349" y="85266"/>
              <a:ext cx="98825" cy="262149"/>
            </a:xfrm>
            <a:prstGeom prst="rect">
              <a:avLst/>
            </a:prstGeom>
          </p:spPr>
        </p:pic>
        <p:sp>
          <p:nvSpPr>
            <p:cNvPr id="18" name="object 18">
              <a:extLst>
                <a:ext uri="{FF2B5EF4-FFF2-40B4-BE49-F238E27FC236}">
                  <a16:creationId xmlns:a16="http://schemas.microsoft.com/office/drawing/2014/main" id="{89F2C35B-4D61-D2A0-33E3-878E904F0BF2}"/>
                </a:ext>
              </a:extLst>
            </p:cNvPr>
            <p:cNvSpPr/>
            <p:nvPr/>
          </p:nvSpPr>
          <p:spPr>
            <a:xfrm>
              <a:off x="9340180" y="72990"/>
              <a:ext cx="55244" cy="268605"/>
            </a:xfrm>
            <a:custGeom>
              <a:avLst/>
              <a:gdLst/>
              <a:ahLst/>
              <a:cxnLst/>
              <a:rect l="l" t="t" r="r" b="b"/>
              <a:pathLst>
                <a:path w="55245" h="268605">
                  <a:moveTo>
                    <a:pt x="0" y="268291"/>
                  </a:moveTo>
                  <a:lnTo>
                    <a:pt x="18277" y="138935"/>
                  </a:lnTo>
                  <a:lnTo>
                    <a:pt x="31022" y="49160"/>
                  </a:lnTo>
                  <a:lnTo>
                    <a:pt x="37190" y="6583"/>
                  </a:lnTo>
                  <a:lnTo>
                    <a:pt x="42561" y="0"/>
                  </a:lnTo>
                  <a:lnTo>
                    <a:pt x="52025" y="1602"/>
                  </a:lnTo>
                  <a:lnTo>
                    <a:pt x="55174" y="5489"/>
                  </a:lnTo>
                  <a:lnTo>
                    <a:pt x="54326" y="9483"/>
                  </a:lnTo>
                  <a:lnTo>
                    <a:pt x="0" y="268291"/>
                  </a:lnTo>
                  <a:close/>
                </a:path>
              </a:pathLst>
            </a:custGeom>
            <a:solidFill>
              <a:srgbClr val="D5B064"/>
            </a:solidFill>
          </p:spPr>
          <p:txBody>
            <a:bodyPr wrap="square" lIns="0" tIns="0" rIns="0" bIns="0" rtlCol="0"/>
            <a:lstStyle/>
            <a:p>
              <a:endParaRPr/>
            </a:p>
          </p:txBody>
        </p:sp>
        <p:pic>
          <p:nvPicPr>
            <p:cNvPr id="19" name="object 19">
              <a:extLst>
                <a:ext uri="{FF2B5EF4-FFF2-40B4-BE49-F238E27FC236}">
                  <a16:creationId xmlns:a16="http://schemas.microsoft.com/office/drawing/2014/main" id="{F57C7E9F-6298-6AB1-A188-1B2FAC104CFB}"/>
                </a:ext>
              </a:extLst>
            </p:cNvPr>
            <p:cNvPicPr/>
            <p:nvPr/>
          </p:nvPicPr>
          <p:blipFill>
            <a:blip r:embed="rId6" cstate="print"/>
            <a:stretch>
              <a:fillRect/>
            </a:stretch>
          </p:blipFill>
          <p:spPr>
            <a:xfrm>
              <a:off x="9194857" y="85266"/>
              <a:ext cx="98825" cy="262149"/>
            </a:xfrm>
            <a:prstGeom prst="rect">
              <a:avLst/>
            </a:prstGeom>
          </p:spPr>
        </p:pic>
        <p:sp>
          <p:nvSpPr>
            <p:cNvPr id="20" name="object 20">
              <a:extLst>
                <a:ext uri="{FF2B5EF4-FFF2-40B4-BE49-F238E27FC236}">
                  <a16:creationId xmlns:a16="http://schemas.microsoft.com/office/drawing/2014/main" id="{A97240EC-8D03-3ABB-47FE-65D27D0C68A8}"/>
                </a:ext>
              </a:extLst>
            </p:cNvPr>
            <p:cNvSpPr/>
            <p:nvPr/>
          </p:nvSpPr>
          <p:spPr>
            <a:xfrm>
              <a:off x="9222676" y="72999"/>
              <a:ext cx="534035" cy="421640"/>
            </a:xfrm>
            <a:custGeom>
              <a:avLst/>
              <a:gdLst/>
              <a:ahLst/>
              <a:cxnLst/>
              <a:rect l="l" t="t" r="r" b="b"/>
              <a:pathLst>
                <a:path w="534034" h="421640">
                  <a:moveTo>
                    <a:pt x="55168" y="268287"/>
                  </a:moveTo>
                  <a:lnTo>
                    <a:pt x="36893" y="138938"/>
                  </a:lnTo>
                  <a:lnTo>
                    <a:pt x="24142" y="49161"/>
                  </a:lnTo>
                  <a:lnTo>
                    <a:pt x="17983" y="6578"/>
                  </a:lnTo>
                  <a:lnTo>
                    <a:pt x="12611" y="0"/>
                  </a:lnTo>
                  <a:lnTo>
                    <a:pt x="3149" y="1600"/>
                  </a:lnTo>
                  <a:lnTo>
                    <a:pt x="0" y="5486"/>
                  </a:lnTo>
                  <a:lnTo>
                    <a:pt x="838" y="9486"/>
                  </a:lnTo>
                  <a:lnTo>
                    <a:pt x="55168" y="268287"/>
                  </a:lnTo>
                  <a:close/>
                </a:path>
                <a:path w="534034" h="421640">
                  <a:moveTo>
                    <a:pt x="533946" y="408178"/>
                  </a:moveTo>
                  <a:lnTo>
                    <a:pt x="530567" y="404355"/>
                  </a:lnTo>
                  <a:lnTo>
                    <a:pt x="526389" y="404355"/>
                  </a:lnTo>
                  <a:lnTo>
                    <a:pt x="482460" y="405688"/>
                  </a:lnTo>
                  <a:lnTo>
                    <a:pt x="389877" y="408635"/>
                  </a:lnTo>
                  <a:lnTo>
                    <a:pt x="256489" y="412902"/>
                  </a:lnTo>
                  <a:lnTo>
                    <a:pt x="482460" y="420116"/>
                  </a:lnTo>
                  <a:lnTo>
                    <a:pt x="526389" y="421449"/>
                  </a:lnTo>
                  <a:lnTo>
                    <a:pt x="530567" y="421449"/>
                  </a:lnTo>
                  <a:lnTo>
                    <a:pt x="533946" y="417626"/>
                  </a:lnTo>
                  <a:lnTo>
                    <a:pt x="533946" y="408178"/>
                  </a:lnTo>
                  <a:close/>
                </a:path>
              </a:pathLst>
            </a:custGeom>
            <a:solidFill>
              <a:srgbClr val="D5B064"/>
            </a:solidFill>
          </p:spPr>
          <p:txBody>
            <a:bodyPr wrap="square" lIns="0" tIns="0" rIns="0" bIns="0" rtlCol="0"/>
            <a:lstStyle/>
            <a:p>
              <a:endParaRPr/>
            </a:p>
          </p:txBody>
        </p:sp>
        <p:pic>
          <p:nvPicPr>
            <p:cNvPr id="21" name="object 21">
              <a:extLst>
                <a:ext uri="{FF2B5EF4-FFF2-40B4-BE49-F238E27FC236}">
                  <a16:creationId xmlns:a16="http://schemas.microsoft.com/office/drawing/2014/main" id="{1AA0B463-8C94-0CEB-1D25-E03B168F2973}"/>
                </a:ext>
              </a:extLst>
            </p:cNvPr>
            <p:cNvPicPr/>
            <p:nvPr/>
          </p:nvPicPr>
          <p:blipFill>
            <a:blip r:embed="rId7" cstate="print"/>
            <a:stretch>
              <a:fillRect/>
            </a:stretch>
          </p:blipFill>
          <p:spPr>
            <a:xfrm>
              <a:off x="9459215" y="501316"/>
              <a:ext cx="260681" cy="99382"/>
            </a:xfrm>
            <a:prstGeom prst="rect">
              <a:avLst/>
            </a:prstGeom>
          </p:spPr>
        </p:pic>
        <p:sp>
          <p:nvSpPr>
            <p:cNvPr id="22" name="object 22">
              <a:extLst>
                <a:ext uri="{FF2B5EF4-FFF2-40B4-BE49-F238E27FC236}">
                  <a16:creationId xmlns:a16="http://schemas.microsoft.com/office/drawing/2014/main" id="{3C39006C-7824-0A74-1170-AB68A489AB6D}"/>
                </a:ext>
              </a:extLst>
            </p:cNvPr>
            <p:cNvSpPr/>
            <p:nvPr/>
          </p:nvSpPr>
          <p:spPr>
            <a:xfrm>
              <a:off x="9465315" y="517236"/>
              <a:ext cx="267335" cy="55880"/>
            </a:xfrm>
            <a:custGeom>
              <a:avLst/>
              <a:gdLst/>
              <a:ahLst/>
              <a:cxnLst/>
              <a:rect l="l" t="t" r="r" b="b"/>
              <a:pathLst>
                <a:path w="267334" h="55879">
                  <a:moveTo>
                    <a:pt x="261330" y="55484"/>
                  </a:moveTo>
                  <a:lnTo>
                    <a:pt x="257358" y="54632"/>
                  </a:lnTo>
                  <a:lnTo>
                    <a:pt x="0" y="0"/>
                  </a:lnTo>
                  <a:lnTo>
                    <a:pt x="128631" y="18380"/>
                  </a:lnTo>
                  <a:lnTo>
                    <a:pt x="217904" y="31196"/>
                  </a:lnTo>
                  <a:lnTo>
                    <a:pt x="260242" y="37400"/>
                  </a:lnTo>
                  <a:lnTo>
                    <a:pt x="264214" y="38252"/>
                  </a:lnTo>
                  <a:lnTo>
                    <a:pt x="266789" y="42801"/>
                  </a:lnTo>
                  <a:lnTo>
                    <a:pt x="265195" y="52318"/>
                  </a:lnTo>
                  <a:lnTo>
                    <a:pt x="261330" y="55484"/>
                  </a:lnTo>
                  <a:close/>
                </a:path>
              </a:pathLst>
            </a:custGeom>
            <a:solidFill>
              <a:srgbClr val="D5B064"/>
            </a:solidFill>
          </p:spPr>
          <p:txBody>
            <a:bodyPr wrap="square" lIns="0" tIns="0" rIns="0" bIns="0" rtlCol="0"/>
            <a:lstStyle/>
            <a:p>
              <a:endParaRPr/>
            </a:p>
          </p:txBody>
        </p:sp>
        <p:pic>
          <p:nvPicPr>
            <p:cNvPr id="23" name="object 23">
              <a:extLst>
                <a:ext uri="{FF2B5EF4-FFF2-40B4-BE49-F238E27FC236}">
                  <a16:creationId xmlns:a16="http://schemas.microsoft.com/office/drawing/2014/main" id="{44B7B6B5-1DE6-5D85-E08C-2DA8634A270E}"/>
                </a:ext>
              </a:extLst>
            </p:cNvPr>
            <p:cNvPicPr/>
            <p:nvPr/>
          </p:nvPicPr>
          <p:blipFill>
            <a:blip r:embed="rId8" cstate="print"/>
            <a:stretch>
              <a:fillRect/>
            </a:stretch>
          </p:blipFill>
          <p:spPr>
            <a:xfrm>
              <a:off x="9459215" y="371095"/>
              <a:ext cx="260681" cy="99382"/>
            </a:xfrm>
            <a:prstGeom prst="rect">
              <a:avLst/>
            </a:prstGeom>
          </p:spPr>
        </p:pic>
        <p:sp>
          <p:nvSpPr>
            <p:cNvPr id="24" name="object 24">
              <a:extLst>
                <a:ext uri="{FF2B5EF4-FFF2-40B4-BE49-F238E27FC236}">
                  <a16:creationId xmlns:a16="http://schemas.microsoft.com/office/drawing/2014/main" id="{7B737856-4718-E19E-0BBF-F5BC38DA11A4}"/>
                </a:ext>
              </a:extLst>
            </p:cNvPr>
            <p:cNvSpPr/>
            <p:nvPr/>
          </p:nvSpPr>
          <p:spPr>
            <a:xfrm>
              <a:off x="8861399" y="399084"/>
              <a:ext cx="871219" cy="95885"/>
            </a:xfrm>
            <a:custGeom>
              <a:avLst/>
              <a:gdLst/>
              <a:ahLst/>
              <a:cxnLst/>
              <a:rect l="l" t="t" r="r" b="b"/>
              <a:pathLst>
                <a:path w="871220" h="95884">
                  <a:moveTo>
                    <a:pt x="277456" y="86817"/>
                  </a:moveTo>
                  <a:lnTo>
                    <a:pt x="144068" y="82550"/>
                  </a:lnTo>
                  <a:lnTo>
                    <a:pt x="51485" y="79603"/>
                  </a:lnTo>
                  <a:lnTo>
                    <a:pt x="7543" y="78270"/>
                  </a:lnTo>
                  <a:lnTo>
                    <a:pt x="3378" y="78270"/>
                  </a:lnTo>
                  <a:lnTo>
                    <a:pt x="0" y="82092"/>
                  </a:lnTo>
                  <a:lnTo>
                    <a:pt x="0" y="91541"/>
                  </a:lnTo>
                  <a:lnTo>
                    <a:pt x="3378" y="95364"/>
                  </a:lnTo>
                  <a:lnTo>
                    <a:pt x="7543" y="95364"/>
                  </a:lnTo>
                  <a:lnTo>
                    <a:pt x="51485" y="94030"/>
                  </a:lnTo>
                  <a:lnTo>
                    <a:pt x="277456" y="86817"/>
                  </a:lnTo>
                  <a:close/>
                </a:path>
                <a:path w="871220" h="95884">
                  <a:moveTo>
                    <a:pt x="870699" y="12674"/>
                  </a:moveTo>
                  <a:lnTo>
                    <a:pt x="869111" y="3162"/>
                  </a:lnTo>
                  <a:lnTo>
                    <a:pt x="865238" y="0"/>
                  </a:lnTo>
                  <a:lnTo>
                    <a:pt x="861263" y="850"/>
                  </a:lnTo>
                  <a:lnTo>
                    <a:pt x="603910" y="55473"/>
                  </a:lnTo>
                  <a:lnTo>
                    <a:pt x="732536" y="37096"/>
                  </a:lnTo>
                  <a:lnTo>
                    <a:pt x="821817" y="24282"/>
                  </a:lnTo>
                  <a:lnTo>
                    <a:pt x="864158" y="18084"/>
                  </a:lnTo>
                  <a:lnTo>
                    <a:pt x="868121" y="17221"/>
                  </a:lnTo>
                  <a:lnTo>
                    <a:pt x="870699" y="12674"/>
                  </a:lnTo>
                  <a:close/>
                </a:path>
              </a:pathLst>
            </a:custGeom>
            <a:solidFill>
              <a:srgbClr val="D5B064"/>
            </a:solidFill>
          </p:spPr>
          <p:txBody>
            <a:bodyPr wrap="square" lIns="0" tIns="0" rIns="0" bIns="0" rtlCol="0"/>
            <a:lstStyle/>
            <a:p>
              <a:endParaRPr/>
            </a:p>
          </p:txBody>
        </p:sp>
        <p:pic>
          <p:nvPicPr>
            <p:cNvPr id="25" name="object 25">
              <a:extLst>
                <a:ext uri="{FF2B5EF4-FFF2-40B4-BE49-F238E27FC236}">
                  <a16:creationId xmlns:a16="http://schemas.microsoft.com/office/drawing/2014/main" id="{FF563A2B-14A0-B2D4-85C9-7EA4ADBEB5A2}"/>
                </a:ext>
              </a:extLst>
            </p:cNvPr>
            <p:cNvPicPr/>
            <p:nvPr/>
          </p:nvPicPr>
          <p:blipFill>
            <a:blip r:embed="rId9" cstate="print"/>
            <a:stretch>
              <a:fillRect/>
            </a:stretch>
          </p:blipFill>
          <p:spPr>
            <a:xfrm>
              <a:off x="8898135" y="501316"/>
              <a:ext cx="260681" cy="99382"/>
            </a:xfrm>
            <a:prstGeom prst="rect">
              <a:avLst/>
            </a:prstGeom>
          </p:spPr>
        </p:pic>
        <p:sp>
          <p:nvSpPr>
            <p:cNvPr id="26" name="object 26">
              <a:extLst>
                <a:ext uri="{FF2B5EF4-FFF2-40B4-BE49-F238E27FC236}">
                  <a16:creationId xmlns:a16="http://schemas.microsoft.com/office/drawing/2014/main" id="{1243E634-09D9-65FF-398F-282B6D09CFBB}"/>
                </a:ext>
              </a:extLst>
            </p:cNvPr>
            <p:cNvSpPr/>
            <p:nvPr/>
          </p:nvSpPr>
          <p:spPr>
            <a:xfrm>
              <a:off x="8885928" y="517236"/>
              <a:ext cx="267335" cy="55880"/>
            </a:xfrm>
            <a:custGeom>
              <a:avLst/>
              <a:gdLst/>
              <a:ahLst/>
              <a:cxnLst/>
              <a:rect l="l" t="t" r="r" b="b"/>
              <a:pathLst>
                <a:path w="267334" h="55879">
                  <a:moveTo>
                    <a:pt x="5458" y="55484"/>
                  </a:moveTo>
                  <a:lnTo>
                    <a:pt x="1593" y="52318"/>
                  </a:lnTo>
                  <a:lnTo>
                    <a:pt x="0" y="42801"/>
                  </a:lnTo>
                  <a:lnTo>
                    <a:pt x="2574" y="38252"/>
                  </a:lnTo>
                  <a:lnTo>
                    <a:pt x="6546" y="37400"/>
                  </a:lnTo>
                  <a:lnTo>
                    <a:pt x="48884" y="31196"/>
                  </a:lnTo>
                  <a:lnTo>
                    <a:pt x="138157" y="18380"/>
                  </a:lnTo>
                  <a:lnTo>
                    <a:pt x="266789" y="0"/>
                  </a:lnTo>
                  <a:lnTo>
                    <a:pt x="9430" y="54632"/>
                  </a:lnTo>
                  <a:lnTo>
                    <a:pt x="5458" y="55484"/>
                  </a:lnTo>
                  <a:close/>
                </a:path>
              </a:pathLst>
            </a:custGeom>
            <a:solidFill>
              <a:srgbClr val="D5B064"/>
            </a:solidFill>
          </p:spPr>
          <p:txBody>
            <a:bodyPr wrap="square" lIns="0" tIns="0" rIns="0" bIns="0" rtlCol="0"/>
            <a:lstStyle/>
            <a:p>
              <a:endParaRPr/>
            </a:p>
          </p:txBody>
        </p:sp>
        <p:pic>
          <p:nvPicPr>
            <p:cNvPr id="27" name="object 27">
              <a:extLst>
                <a:ext uri="{FF2B5EF4-FFF2-40B4-BE49-F238E27FC236}">
                  <a16:creationId xmlns:a16="http://schemas.microsoft.com/office/drawing/2014/main" id="{BA6A691C-56DF-AF77-2AC7-3F5D71FDFDE9}"/>
                </a:ext>
              </a:extLst>
            </p:cNvPr>
            <p:cNvPicPr/>
            <p:nvPr/>
          </p:nvPicPr>
          <p:blipFill>
            <a:blip r:embed="rId10" cstate="print"/>
            <a:stretch>
              <a:fillRect/>
            </a:stretch>
          </p:blipFill>
          <p:spPr>
            <a:xfrm>
              <a:off x="8898135" y="371095"/>
              <a:ext cx="260681" cy="99382"/>
            </a:xfrm>
            <a:prstGeom prst="rect">
              <a:avLst/>
            </a:prstGeom>
          </p:spPr>
        </p:pic>
        <p:sp>
          <p:nvSpPr>
            <p:cNvPr id="28" name="object 28">
              <a:extLst>
                <a:ext uri="{FF2B5EF4-FFF2-40B4-BE49-F238E27FC236}">
                  <a16:creationId xmlns:a16="http://schemas.microsoft.com/office/drawing/2014/main" id="{A27B8790-7CE7-25E2-6C96-D0350742CFE9}"/>
                </a:ext>
              </a:extLst>
            </p:cNvPr>
            <p:cNvSpPr/>
            <p:nvPr/>
          </p:nvSpPr>
          <p:spPr>
            <a:xfrm>
              <a:off x="8885923" y="399084"/>
              <a:ext cx="552450" cy="840105"/>
            </a:xfrm>
            <a:custGeom>
              <a:avLst/>
              <a:gdLst/>
              <a:ahLst/>
              <a:cxnLst/>
              <a:rect l="l" t="t" r="r" b="b"/>
              <a:pathLst>
                <a:path w="552450" h="840105">
                  <a:moveTo>
                    <a:pt x="266788" y="55473"/>
                  </a:moveTo>
                  <a:lnTo>
                    <a:pt x="9423" y="850"/>
                  </a:lnTo>
                  <a:lnTo>
                    <a:pt x="5461" y="0"/>
                  </a:lnTo>
                  <a:lnTo>
                    <a:pt x="1587" y="3162"/>
                  </a:lnTo>
                  <a:lnTo>
                    <a:pt x="48882" y="24282"/>
                  </a:lnTo>
                  <a:lnTo>
                    <a:pt x="138150" y="37096"/>
                  </a:lnTo>
                  <a:lnTo>
                    <a:pt x="266788" y="55473"/>
                  </a:lnTo>
                  <a:close/>
                </a:path>
                <a:path w="552450" h="840105">
                  <a:moveTo>
                    <a:pt x="373570" y="223824"/>
                  </a:moveTo>
                  <a:lnTo>
                    <a:pt x="361505" y="307581"/>
                  </a:lnTo>
                  <a:lnTo>
                    <a:pt x="334886" y="492125"/>
                  </a:lnTo>
                  <a:lnTo>
                    <a:pt x="308013" y="677405"/>
                  </a:lnTo>
                  <a:lnTo>
                    <a:pt x="295236" y="763346"/>
                  </a:lnTo>
                  <a:lnTo>
                    <a:pt x="293941" y="767257"/>
                  </a:lnTo>
                  <a:lnTo>
                    <a:pt x="296430" y="771359"/>
                  </a:lnTo>
                  <a:lnTo>
                    <a:pt x="305155" y="773671"/>
                  </a:lnTo>
                  <a:lnTo>
                    <a:pt x="309740" y="771436"/>
                  </a:lnTo>
                  <a:lnTo>
                    <a:pt x="311035" y="767537"/>
                  </a:lnTo>
                  <a:lnTo>
                    <a:pt x="321348" y="680935"/>
                  </a:lnTo>
                  <a:lnTo>
                    <a:pt x="342785" y="494220"/>
                  </a:lnTo>
                  <a:lnTo>
                    <a:pt x="363982" y="308229"/>
                  </a:lnTo>
                  <a:lnTo>
                    <a:pt x="373570" y="223824"/>
                  </a:lnTo>
                  <a:close/>
                </a:path>
                <a:path w="552450" h="840105">
                  <a:moveTo>
                    <a:pt x="387832" y="230771"/>
                  </a:moveTo>
                  <a:lnTo>
                    <a:pt x="357466" y="514286"/>
                  </a:lnTo>
                  <a:lnTo>
                    <a:pt x="336384" y="710158"/>
                  </a:lnTo>
                  <a:lnTo>
                    <a:pt x="326377" y="801192"/>
                  </a:lnTo>
                  <a:lnTo>
                    <a:pt x="325412" y="805726"/>
                  </a:lnTo>
                  <a:lnTo>
                    <a:pt x="328980" y="810120"/>
                  </a:lnTo>
                  <a:lnTo>
                    <a:pt x="352742" y="712927"/>
                  </a:lnTo>
                  <a:lnTo>
                    <a:pt x="367157" y="515924"/>
                  </a:lnTo>
                  <a:lnTo>
                    <a:pt x="381393" y="319786"/>
                  </a:lnTo>
                  <a:lnTo>
                    <a:pt x="387832" y="230771"/>
                  </a:lnTo>
                  <a:close/>
                </a:path>
                <a:path w="552450" h="840105">
                  <a:moveTo>
                    <a:pt x="405739" y="236334"/>
                  </a:moveTo>
                  <a:lnTo>
                    <a:pt x="389115" y="511111"/>
                  </a:lnTo>
                  <a:lnTo>
                    <a:pt x="377596" y="700925"/>
                  </a:lnTo>
                  <a:lnTo>
                    <a:pt x="372135" y="789089"/>
                  </a:lnTo>
                  <a:lnTo>
                    <a:pt x="371640" y="793343"/>
                  </a:lnTo>
                  <a:lnTo>
                    <a:pt x="375094" y="797153"/>
                  </a:lnTo>
                  <a:lnTo>
                    <a:pt x="392125" y="702271"/>
                  </a:lnTo>
                  <a:lnTo>
                    <a:pt x="397738" y="511911"/>
                  </a:lnTo>
                  <a:lnTo>
                    <a:pt x="405739" y="236334"/>
                  </a:lnTo>
                  <a:close/>
                </a:path>
                <a:path w="552450" h="840105">
                  <a:moveTo>
                    <a:pt x="432701" y="831278"/>
                  </a:moveTo>
                  <a:lnTo>
                    <a:pt x="431203" y="737908"/>
                  </a:lnTo>
                  <a:lnTo>
                    <a:pt x="423087" y="246570"/>
                  </a:lnTo>
                  <a:lnTo>
                    <a:pt x="414972" y="737908"/>
                  </a:lnTo>
                  <a:lnTo>
                    <a:pt x="413473" y="831278"/>
                  </a:lnTo>
                  <a:lnTo>
                    <a:pt x="413473" y="836028"/>
                  </a:lnTo>
                  <a:lnTo>
                    <a:pt x="417779" y="839876"/>
                  </a:lnTo>
                  <a:lnTo>
                    <a:pt x="428396" y="839876"/>
                  </a:lnTo>
                  <a:lnTo>
                    <a:pt x="432701" y="836028"/>
                  </a:lnTo>
                  <a:lnTo>
                    <a:pt x="432701" y="831278"/>
                  </a:lnTo>
                  <a:close/>
                </a:path>
                <a:path w="552450" h="840105">
                  <a:moveTo>
                    <a:pt x="474535" y="793343"/>
                  </a:moveTo>
                  <a:lnTo>
                    <a:pt x="474040" y="789089"/>
                  </a:lnTo>
                  <a:lnTo>
                    <a:pt x="468579" y="700925"/>
                  </a:lnTo>
                  <a:lnTo>
                    <a:pt x="457047" y="511111"/>
                  </a:lnTo>
                  <a:lnTo>
                    <a:pt x="440436" y="236334"/>
                  </a:lnTo>
                  <a:lnTo>
                    <a:pt x="448437" y="511911"/>
                  </a:lnTo>
                  <a:lnTo>
                    <a:pt x="454050" y="702271"/>
                  </a:lnTo>
                  <a:lnTo>
                    <a:pt x="456819" y="790676"/>
                  </a:lnTo>
                  <a:lnTo>
                    <a:pt x="457301" y="794931"/>
                  </a:lnTo>
                  <a:lnTo>
                    <a:pt x="461556" y="798029"/>
                  </a:lnTo>
                  <a:lnTo>
                    <a:pt x="471068" y="797153"/>
                  </a:lnTo>
                  <a:lnTo>
                    <a:pt x="474535" y="793343"/>
                  </a:lnTo>
                  <a:close/>
                </a:path>
                <a:path w="552450" h="840105">
                  <a:moveTo>
                    <a:pt x="520763" y="805726"/>
                  </a:moveTo>
                  <a:lnTo>
                    <a:pt x="519798" y="801192"/>
                  </a:lnTo>
                  <a:lnTo>
                    <a:pt x="509790" y="710158"/>
                  </a:lnTo>
                  <a:lnTo>
                    <a:pt x="488708" y="514286"/>
                  </a:lnTo>
                  <a:lnTo>
                    <a:pt x="458343" y="230771"/>
                  </a:lnTo>
                  <a:lnTo>
                    <a:pt x="464781" y="319786"/>
                  </a:lnTo>
                  <a:lnTo>
                    <a:pt x="479018" y="515924"/>
                  </a:lnTo>
                  <a:lnTo>
                    <a:pt x="493433" y="712927"/>
                  </a:lnTo>
                  <a:lnTo>
                    <a:pt x="500418" y="804481"/>
                  </a:lnTo>
                  <a:lnTo>
                    <a:pt x="506488" y="811936"/>
                  </a:lnTo>
                  <a:lnTo>
                    <a:pt x="517194" y="810120"/>
                  </a:lnTo>
                  <a:lnTo>
                    <a:pt x="520763" y="805726"/>
                  </a:lnTo>
                  <a:close/>
                </a:path>
                <a:path w="552450" h="840105">
                  <a:moveTo>
                    <a:pt x="552234" y="767257"/>
                  </a:moveTo>
                  <a:lnTo>
                    <a:pt x="538149" y="677405"/>
                  </a:lnTo>
                  <a:lnTo>
                    <a:pt x="511289" y="492125"/>
                  </a:lnTo>
                  <a:lnTo>
                    <a:pt x="484670" y="307581"/>
                  </a:lnTo>
                  <a:lnTo>
                    <a:pt x="472605" y="223824"/>
                  </a:lnTo>
                  <a:lnTo>
                    <a:pt x="482193" y="308229"/>
                  </a:lnTo>
                  <a:lnTo>
                    <a:pt x="503389" y="494220"/>
                  </a:lnTo>
                  <a:lnTo>
                    <a:pt x="524814" y="680935"/>
                  </a:lnTo>
                  <a:lnTo>
                    <a:pt x="535139" y="767537"/>
                  </a:lnTo>
                  <a:lnTo>
                    <a:pt x="541020" y="773671"/>
                  </a:lnTo>
                  <a:lnTo>
                    <a:pt x="549744" y="771359"/>
                  </a:lnTo>
                  <a:lnTo>
                    <a:pt x="552234" y="767257"/>
                  </a:lnTo>
                  <a:close/>
                </a:path>
              </a:pathLst>
            </a:custGeom>
            <a:solidFill>
              <a:srgbClr val="D5B064"/>
            </a:solidFill>
          </p:spPr>
          <p:txBody>
            <a:bodyPr wrap="square" lIns="0" tIns="0" rIns="0" bIns="0" rtlCol="0"/>
            <a:lstStyle/>
            <a:p>
              <a:endParaRPr/>
            </a:p>
          </p:txBody>
        </p:sp>
      </p:grpSp>
      <p:sp>
        <p:nvSpPr>
          <p:cNvPr id="29" name="object 29">
            <a:extLst>
              <a:ext uri="{FF2B5EF4-FFF2-40B4-BE49-F238E27FC236}">
                <a16:creationId xmlns:a16="http://schemas.microsoft.com/office/drawing/2014/main" id="{1FFDE95C-D652-3F9B-07C6-86836D8337FE}"/>
              </a:ext>
            </a:extLst>
          </p:cNvPr>
          <p:cNvSpPr/>
          <p:nvPr/>
        </p:nvSpPr>
        <p:spPr>
          <a:xfrm>
            <a:off x="473735" y="3047618"/>
            <a:ext cx="1571625" cy="771525"/>
          </a:xfrm>
          <a:custGeom>
            <a:avLst/>
            <a:gdLst/>
            <a:ahLst/>
            <a:cxnLst/>
            <a:rect l="l" t="t" r="r" b="b"/>
            <a:pathLst>
              <a:path w="1571625" h="771525">
                <a:moveTo>
                  <a:pt x="915784" y="147396"/>
                </a:moveTo>
                <a:lnTo>
                  <a:pt x="909281" y="128879"/>
                </a:lnTo>
                <a:lnTo>
                  <a:pt x="889774" y="120472"/>
                </a:lnTo>
                <a:lnTo>
                  <a:pt x="812698" y="120472"/>
                </a:lnTo>
                <a:lnTo>
                  <a:pt x="812698" y="26047"/>
                </a:lnTo>
                <a:lnTo>
                  <a:pt x="804291" y="6515"/>
                </a:lnTo>
                <a:lnTo>
                  <a:pt x="785812" y="0"/>
                </a:lnTo>
                <a:lnTo>
                  <a:pt x="767321" y="6515"/>
                </a:lnTo>
                <a:lnTo>
                  <a:pt x="758926" y="26047"/>
                </a:lnTo>
                <a:lnTo>
                  <a:pt x="758926" y="120472"/>
                </a:lnTo>
                <a:lnTo>
                  <a:pt x="681837" y="120472"/>
                </a:lnTo>
                <a:lnTo>
                  <a:pt x="662330" y="128879"/>
                </a:lnTo>
                <a:lnTo>
                  <a:pt x="655828" y="147396"/>
                </a:lnTo>
                <a:lnTo>
                  <a:pt x="662330" y="165912"/>
                </a:lnTo>
                <a:lnTo>
                  <a:pt x="681837" y="174320"/>
                </a:lnTo>
                <a:lnTo>
                  <a:pt x="758926" y="174320"/>
                </a:lnTo>
                <a:lnTo>
                  <a:pt x="758926" y="523506"/>
                </a:lnTo>
                <a:lnTo>
                  <a:pt x="767321" y="543039"/>
                </a:lnTo>
                <a:lnTo>
                  <a:pt x="785812" y="549554"/>
                </a:lnTo>
                <a:lnTo>
                  <a:pt x="804291" y="543039"/>
                </a:lnTo>
                <a:lnTo>
                  <a:pt x="812698" y="523506"/>
                </a:lnTo>
                <a:lnTo>
                  <a:pt x="812698" y="174320"/>
                </a:lnTo>
                <a:lnTo>
                  <a:pt x="889774" y="174320"/>
                </a:lnTo>
                <a:lnTo>
                  <a:pt x="909281" y="165912"/>
                </a:lnTo>
                <a:lnTo>
                  <a:pt x="915784" y="147396"/>
                </a:lnTo>
                <a:close/>
              </a:path>
              <a:path w="1571625" h="771525">
                <a:moveTo>
                  <a:pt x="1571625" y="272148"/>
                </a:moveTo>
                <a:lnTo>
                  <a:pt x="1566405" y="269608"/>
                </a:lnTo>
                <a:lnTo>
                  <a:pt x="1564017" y="268338"/>
                </a:lnTo>
                <a:lnTo>
                  <a:pt x="1518513" y="254368"/>
                </a:lnTo>
                <a:lnTo>
                  <a:pt x="1511871" y="253098"/>
                </a:lnTo>
                <a:lnTo>
                  <a:pt x="1471955" y="245478"/>
                </a:lnTo>
                <a:lnTo>
                  <a:pt x="1424686" y="241668"/>
                </a:lnTo>
                <a:lnTo>
                  <a:pt x="1377048" y="240398"/>
                </a:lnTo>
                <a:lnTo>
                  <a:pt x="1329385" y="241668"/>
                </a:lnTo>
                <a:lnTo>
                  <a:pt x="1282052" y="245478"/>
                </a:lnTo>
                <a:lnTo>
                  <a:pt x="1294307" y="206108"/>
                </a:lnTo>
                <a:lnTo>
                  <a:pt x="1308519" y="168008"/>
                </a:lnTo>
                <a:lnTo>
                  <a:pt x="1324394" y="129908"/>
                </a:lnTo>
                <a:lnTo>
                  <a:pt x="1338745" y="98158"/>
                </a:lnTo>
                <a:lnTo>
                  <a:pt x="1341615" y="91808"/>
                </a:lnTo>
                <a:lnTo>
                  <a:pt x="1343901" y="87998"/>
                </a:lnTo>
                <a:lnTo>
                  <a:pt x="1335151" y="86728"/>
                </a:lnTo>
                <a:lnTo>
                  <a:pt x="1332623" y="86728"/>
                </a:lnTo>
                <a:lnTo>
                  <a:pt x="1283004" y="87998"/>
                </a:lnTo>
                <a:lnTo>
                  <a:pt x="1234046" y="94348"/>
                </a:lnTo>
                <a:lnTo>
                  <a:pt x="1185811" y="105778"/>
                </a:lnTo>
                <a:lnTo>
                  <a:pt x="1138389" y="121018"/>
                </a:lnTo>
                <a:lnTo>
                  <a:pt x="1091857" y="138798"/>
                </a:lnTo>
                <a:lnTo>
                  <a:pt x="1046289" y="157848"/>
                </a:lnTo>
                <a:lnTo>
                  <a:pt x="1038745" y="160388"/>
                </a:lnTo>
                <a:lnTo>
                  <a:pt x="1047978" y="164198"/>
                </a:lnTo>
                <a:lnTo>
                  <a:pt x="1052360" y="162928"/>
                </a:lnTo>
                <a:lnTo>
                  <a:pt x="1104163" y="145148"/>
                </a:lnTo>
                <a:lnTo>
                  <a:pt x="1156144" y="128638"/>
                </a:lnTo>
                <a:lnTo>
                  <a:pt x="1208646" y="113398"/>
                </a:lnTo>
                <a:lnTo>
                  <a:pt x="1261986" y="101968"/>
                </a:lnTo>
                <a:lnTo>
                  <a:pt x="1316469" y="98158"/>
                </a:lnTo>
                <a:lnTo>
                  <a:pt x="1303337" y="128638"/>
                </a:lnTo>
                <a:lnTo>
                  <a:pt x="1291221" y="160388"/>
                </a:lnTo>
                <a:lnTo>
                  <a:pt x="1269657" y="223888"/>
                </a:lnTo>
                <a:lnTo>
                  <a:pt x="1251902" y="292468"/>
                </a:lnTo>
                <a:lnTo>
                  <a:pt x="1241209" y="361048"/>
                </a:lnTo>
                <a:lnTo>
                  <a:pt x="1239012" y="399148"/>
                </a:lnTo>
                <a:lnTo>
                  <a:pt x="1239570" y="435978"/>
                </a:lnTo>
                <a:lnTo>
                  <a:pt x="1242733" y="475348"/>
                </a:lnTo>
                <a:lnTo>
                  <a:pt x="1251864" y="529958"/>
                </a:lnTo>
                <a:lnTo>
                  <a:pt x="1270609" y="579488"/>
                </a:lnTo>
                <a:lnTo>
                  <a:pt x="1221867" y="564248"/>
                </a:lnTo>
                <a:lnTo>
                  <a:pt x="1205458" y="560438"/>
                </a:lnTo>
                <a:lnTo>
                  <a:pt x="1173086" y="555358"/>
                </a:lnTo>
                <a:lnTo>
                  <a:pt x="1140333" y="552818"/>
                </a:lnTo>
                <a:lnTo>
                  <a:pt x="1107452" y="551548"/>
                </a:lnTo>
                <a:lnTo>
                  <a:pt x="1074674" y="554088"/>
                </a:lnTo>
                <a:lnTo>
                  <a:pt x="1014831" y="562978"/>
                </a:lnTo>
                <a:lnTo>
                  <a:pt x="956576" y="579488"/>
                </a:lnTo>
                <a:lnTo>
                  <a:pt x="907161" y="599808"/>
                </a:lnTo>
                <a:lnTo>
                  <a:pt x="860907" y="626478"/>
                </a:lnTo>
                <a:lnTo>
                  <a:pt x="815759" y="668388"/>
                </a:lnTo>
                <a:lnTo>
                  <a:pt x="785812" y="721728"/>
                </a:lnTo>
                <a:lnTo>
                  <a:pt x="772871" y="693788"/>
                </a:lnTo>
                <a:lnTo>
                  <a:pt x="735063" y="645528"/>
                </a:lnTo>
                <a:lnTo>
                  <a:pt x="688098" y="612508"/>
                </a:lnTo>
                <a:lnTo>
                  <a:pt x="640029" y="588378"/>
                </a:lnTo>
                <a:lnTo>
                  <a:pt x="586168" y="570598"/>
                </a:lnTo>
                <a:lnTo>
                  <a:pt x="561682" y="564248"/>
                </a:lnTo>
                <a:lnTo>
                  <a:pt x="556793" y="562978"/>
                </a:lnTo>
                <a:lnTo>
                  <a:pt x="527011" y="557898"/>
                </a:lnTo>
                <a:lnTo>
                  <a:pt x="496951" y="554088"/>
                </a:lnTo>
                <a:lnTo>
                  <a:pt x="464172" y="551548"/>
                </a:lnTo>
                <a:lnTo>
                  <a:pt x="431292" y="552818"/>
                </a:lnTo>
                <a:lnTo>
                  <a:pt x="398538" y="555358"/>
                </a:lnTo>
                <a:lnTo>
                  <a:pt x="366179" y="560438"/>
                </a:lnTo>
                <a:lnTo>
                  <a:pt x="349758" y="564248"/>
                </a:lnTo>
                <a:lnTo>
                  <a:pt x="301015" y="579488"/>
                </a:lnTo>
                <a:lnTo>
                  <a:pt x="308762" y="564248"/>
                </a:lnTo>
                <a:lnTo>
                  <a:pt x="323380" y="512178"/>
                </a:lnTo>
                <a:lnTo>
                  <a:pt x="331927" y="438518"/>
                </a:lnTo>
                <a:lnTo>
                  <a:pt x="332613" y="399148"/>
                </a:lnTo>
                <a:lnTo>
                  <a:pt x="330403" y="361048"/>
                </a:lnTo>
                <a:lnTo>
                  <a:pt x="326021" y="326758"/>
                </a:lnTo>
                <a:lnTo>
                  <a:pt x="319722" y="292468"/>
                </a:lnTo>
                <a:lnTo>
                  <a:pt x="311645" y="258178"/>
                </a:lnTo>
                <a:lnTo>
                  <a:pt x="310210" y="253098"/>
                </a:lnTo>
                <a:lnTo>
                  <a:pt x="308063" y="245478"/>
                </a:lnTo>
                <a:lnTo>
                  <a:pt x="291604" y="192138"/>
                </a:lnTo>
                <a:lnTo>
                  <a:pt x="268287" y="128638"/>
                </a:lnTo>
                <a:lnTo>
                  <a:pt x="255143" y="98158"/>
                </a:lnTo>
                <a:lnTo>
                  <a:pt x="309638" y="101968"/>
                </a:lnTo>
                <a:lnTo>
                  <a:pt x="362966" y="113398"/>
                </a:lnTo>
                <a:lnTo>
                  <a:pt x="415467" y="128638"/>
                </a:lnTo>
                <a:lnTo>
                  <a:pt x="467461" y="145148"/>
                </a:lnTo>
                <a:lnTo>
                  <a:pt x="519264" y="162928"/>
                </a:lnTo>
                <a:lnTo>
                  <a:pt x="523646" y="164198"/>
                </a:lnTo>
                <a:lnTo>
                  <a:pt x="532866" y="160388"/>
                </a:lnTo>
                <a:lnTo>
                  <a:pt x="525335" y="157848"/>
                </a:lnTo>
                <a:lnTo>
                  <a:pt x="479767" y="138798"/>
                </a:lnTo>
                <a:lnTo>
                  <a:pt x="433222" y="121018"/>
                </a:lnTo>
                <a:lnTo>
                  <a:pt x="385800" y="105778"/>
                </a:lnTo>
                <a:lnTo>
                  <a:pt x="337578" y="94348"/>
                </a:lnTo>
                <a:lnTo>
                  <a:pt x="288607" y="87998"/>
                </a:lnTo>
                <a:lnTo>
                  <a:pt x="239001" y="86728"/>
                </a:lnTo>
                <a:lnTo>
                  <a:pt x="236461" y="86728"/>
                </a:lnTo>
                <a:lnTo>
                  <a:pt x="227723" y="87998"/>
                </a:lnTo>
                <a:lnTo>
                  <a:pt x="229997" y="91808"/>
                </a:lnTo>
                <a:lnTo>
                  <a:pt x="247218" y="129908"/>
                </a:lnTo>
                <a:lnTo>
                  <a:pt x="263093" y="168008"/>
                </a:lnTo>
                <a:lnTo>
                  <a:pt x="277317" y="206108"/>
                </a:lnTo>
                <a:lnTo>
                  <a:pt x="289572" y="245478"/>
                </a:lnTo>
                <a:lnTo>
                  <a:pt x="242239" y="241668"/>
                </a:lnTo>
                <a:lnTo>
                  <a:pt x="194576" y="240398"/>
                </a:lnTo>
                <a:lnTo>
                  <a:pt x="146939" y="241668"/>
                </a:lnTo>
                <a:lnTo>
                  <a:pt x="99669" y="245478"/>
                </a:lnTo>
                <a:lnTo>
                  <a:pt x="53098" y="254368"/>
                </a:lnTo>
                <a:lnTo>
                  <a:pt x="7594" y="268338"/>
                </a:lnTo>
                <a:lnTo>
                  <a:pt x="5219" y="269608"/>
                </a:lnTo>
                <a:lnTo>
                  <a:pt x="0" y="272148"/>
                </a:lnTo>
                <a:lnTo>
                  <a:pt x="0" y="275958"/>
                </a:lnTo>
                <a:lnTo>
                  <a:pt x="952" y="277228"/>
                </a:lnTo>
                <a:lnTo>
                  <a:pt x="32981" y="311518"/>
                </a:lnTo>
                <a:lnTo>
                  <a:pt x="63576" y="347078"/>
                </a:lnTo>
                <a:lnTo>
                  <a:pt x="92240" y="385178"/>
                </a:lnTo>
                <a:lnTo>
                  <a:pt x="118529" y="424548"/>
                </a:lnTo>
                <a:lnTo>
                  <a:pt x="141973" y="465188"/>
                </a:lnTo>
                <a:lnTo>
                  <a:pt x="162090" y="507098"/>
                </a:lnTo>
                <a:lnTo>
                  <a:pt x="185585" y="578218"/>
                </a:lnTo>
                <a:lnTo>
                  <a:pt x="199047" y="650608"/>
                </a:lnTo>
                <a:lnTo>
                  <a:pt x="199123" y="651878"/>
                </a:lnTo>
                <a:lnTo>
                  <a:pt x="200888" y="678548"/>
                </a:lnTo>
                <a:lnTo>
                  <a:pt x="191731" y="736968"/>
                </a:lnTo>
                <a:lnTo>
                  <a:pt x="173189" y="767448"/>
                </a:lnTo>
                <a:lnTo>
                  <a:pt x="179451" y="771258"/>
                </a:lnTo>
                <a:lnTo>
                  <a:pt x="192824" y="771258"/>
                </a:lnTo>
                <a:lnTo>
                  <a:pt x="197967" y="769988"/>
                </a:lnTo>
                <a:lnTo>
                  <a:pt x="202463" y="766178"/>
                </a:lnTo>
                <a:lnTo>
                  <a:pt x="221780" y="745858"/>
                </a:lnTo>
                <a:lnTo>
                  <a:pt x="241960" y="726808"/>
                </a:lnTo>
                <a:lnTo>
                  <a:pt x="252653" y="717918"/>
                </a:lnTo>
                <a:lnTo>
                  <a:pt x="263347" y="709028"/>
                </a:lnTo>
                <a:lnTo>
                  <a:pt x="286296" y="692518"/>
                </a:lnTo>
                <a:lnTo>
                  <a:pt x="330149" y="668388"/>
                </a:lnTo>
                <a:lnTo>
                  <a:pt x="376212" y="650608"/>
                </a:lnTo>
                <a:lnTo>
                  <a:pt x="424014" y="636638"/>
                </a:lnTo>
                <a:lnTo>
                  <a:pt x="473100" y="629018"/>
                </a:lnTo>
                <a:lnTo>
                  <a:pt x="523011" y="626478"/>
                </a:lnTo>
                <a:lnTo>
                  <a:pt x="567055" y="629018"/>
                </a:lnTo>
                <a:lnTo>
                  <a:pt x="611746" y="636638"/>
                </a:lnTo>
                <a:lnTo>
                  <a:pt x="654621" y="650608"/>
                </a:lnTo>
                <a:lnTo>
                  <a:pt x="693191" y="672198"/>
                </a:lnTo>
                <a:lnTo>
                  <a:pt x="724954" y="702678"/>
                </a:lnTo>
                <a:lnTo>
                  <a:pt x="725474" y="703948"/>
                </a:lnTo>
                <a:lnTo>
                  <a:pt x="727837" y="702678"/>
                </a:lnTo>
                <a:lnTo>
                  <a:pt x="727252" y="702678"/>
                </a:lnTo>
                <a:lnTo>
                  <a:pt x="705916" y="678548"/>
                </a:lnTo>
                <a:lnTo>
                  <a:pt x="681494" y="659498"/>
                </a:lnTo>
                <a:lnTo>
                  <a:pt x="624624" y="632828"/>
                </a:lnTo>
                <a:lnTo>
                  <a:pt x="572389" y="622668"/>
                </a:lnTo>
                <a:lnTo>
                  <a:pt x="519150" y="618858"/>
                </a:lnTo>
                <a:lnTo>
                  <a:pt x="488886" y="618858"/>
                </a:lnTo>
                <a:lnTo>
                  <a:pt x="428663" y="625208"/>
                </a:lnTo>
                <a:lnTo>
                  <a:pt x="367334" y="640448"/>
                </a:lnTo>
                <a:lnTo>
                  <a:pt x="305993" y="664578"/>
                </a:lnTo>
                <a:lnTo>
                  <a:pt x="248412" y="697598"/>
                </a:lnTo>
                <a:lnTo>
                  <a:pt x="221119" y="717918"/>
                </a:lnTo>
                <a:lnTo>
                  <a:pt x="223469" y="700138"/>
                </a:lnTo>
                <a:lnTo>
                  <a:pt x="223558" y="697598"/>
                </a:lnTo>
                <a:lnTo>
                  <a:pt x="224002" y="684898"/>
                </a:lnTo>
                <a:lnTo>
                  <a:pt x="223926" y="678548"/>
                </a:lnTo>
                <a:lnTo>
                  <a:pt x="214731" y="609968"/>
                </a:lnTo>
                <a:lnTo>
                  <a:pt x="194538" y="536308"/>
                </a:lnTo>
                <a:lnTo>
                  <a:pt x="180568" y="500748"/>
                </a:lnTo>
                <a:lnTo>
                  <a:pt x="148729" y="438518"/>
                </a:lnTo>
                <a:lnTo>
                  <a:pt x="110642" y="380098"/>
                </a:lnTo>
                <a:lnTo>
                  <a:pt x="70205" y="326758"/>
                </a:lnTo>
                <a:lnTo>
                  <a:pt x="26708" y="274688"/>
                </a:lnTo>
                <a:lnTo>
                  <a:pt x="78638" y="261988"/>
                </a:lnTo>
                <a:lnTo>
                  <a:pt x="131432" y="255638"/>
                </a:lnTo>
                <a:lnTo>
                  <a:pt x="184785" y="253098"/>
                </a:lnTo>
                <a:lnTo>
                  <a:pt x="238366" y="253098"/>
                </a:lnTo>
                <a:lnTo>
                  <a:pt x="291858" y="254368"/>
                </a:lnTo>
                <a:lnTo>
                  <a:pt x="303834" y="307708"/>
                </a:lnTo>
                <a:lnTo>
                  <a:pt x="310870" y="361048"/>
                </a:lnTo>
                <a:lnTo>
                  <a:pt x="312356" y="399148"/>
                </a:lnTo>
                <a:lnTo>
                  <a:pt x="311111" y="435978"/>
                </a:lnTo>
                <a:lnTo>
                  <a:pt x="301015" y="509638"/>
                </a:lnTo>
                <a:lnTo>
                  <a:pt x="282854" y="564248"/>
                </a:lnTo>
                <a:lnTo>
                  <a:pt x="245275" y="608698"/>
                </a:lnTo>
                <a:lnTo>
                  <a:pt x="239890" y="612508"/>
                </a:lnTo>
                <a:lnTo>
                  <a:pt x="244843" y="617588"/>
                </a:lnTo>
                <a:lnTo>
                  <a:pt x="254800" y="621398"/>
                </a:lnTo>
                <a:lnTo>
                  <a:pt x="262623" y="622668"/>
                </a:lnTo>
                <a:lnTo>
                  <a:pt x="268414" y="618858"/>
                </a:lnTo>
                <a:lnTo>
                  <a:pt x="293090" y="606158"/>
                </a:lnTo>
                <a:lnTo>
                  <a:pt x="344068" y="584568"/>
                </a:lnTo>
                <a:lnTo>
                  <a:pt x="420077" y="566788"/>
                </a:lnTo>
                <a:lnTo>
                  <a:pt x="469569" y="564248"/>
                </a:lnTo>
                <a:lnTo>
                  <a:pt x="518998" y="566788"/>
                </a:lnTo>
                <a:lnTo>
                  <a:pt x="567994" y="574408"/>
                </a:lnTo>
                <a:lnTo>
                  <a:pt x="616204" y="588378"/>
                </a:lnTo>
                <a:lnTo>
                  <a:pt x="657377" y="603618"/>
                </a:lnTo>
                <a:lnTo>
                  <a:pt x="697534" y="625208"/>
                </a:lnTo>
                <a:lnTo>
                  <a:pt x="733882" y="651878"/>
                </a:lnTo>
                <a:lnTo>
                  <a:pt x="763651" y="684898"/>
                </a:lnTo>
                <a:lnTo>
                  <a:pt x="784072" y="724268"/>
                </a:lnTo>
                <a:lnTo>
                  <a:pt x="787552" y="724268"/>
                </a:lnTo>
                <a:lnTo>
                  <a:pt x="788873" y="721728"/>
                </a:lnTo>
                <a:lnTo>
                  <a:pt x="807961" y="684898"/>
                </a:lnTo>
                <a:lnTo>
                  <a:pt x="837730" y="651878"/>
                </a:lnTo>
                <a:lnTo>
                  <a:pt x="874090" y="625208"/>
                </a:lnTo>
                <a:lnTo>
                  <a:pt x="914247" y="603618"/>
                </a:lnTo>
                <a:lnTo>
                  <a:pt x="955421" y="588378"/>
                </a:lnTo>
                <a:lnTo>
                  <a:pt x="1003630" y="574408"/>
                </a:lnTo>
                <a:lnTo>
                  <a:pt x="1052626" y="566788"/>
                </a:lnTo>
                <a:lnTo>
                  <a:pt x="1102055" y="564248"/>
                </a:lnTo>
                <a:lnTo>
                  <a:pt x="1151547" y="566788"/>
                </a:lnTo>
                <a:lnTo>
                  <a:pt x="1200746" y="575678"/>
                </a:lnTo>
                <a:lnTo>
                  <a:pt x="1253388" y="594728"/>
                </a:lnTo>
                <a:lnTo>
                  <a:pt x="1303197" y="618858"/>
                </a:lnTo>
                <a:lnTo>
                  <a:pt x="1309001" y="622668"/>
                </a:lnTo>
                <a:lnTo>
                  <a:pt x="1316812" y="621398"/>
                </a:lnTo>
                <a:lnTo>
                  <a:pt x="1326781" y="617588"/>
                </a:lnTo>
                <a:lnTo>
                  <a:pt x="1331734" y="612508"/>
                </a:lnTo>
                <a:lnTo>
                  <a:pt x="1326349" y="608698"/>
                </a:lnTo>
                <a:lnTo>
                  <a:pt x="1304493" y="588378"/>
                </a:lnTo>
                <a:lnTo>
                  <a:pt x="1298702" y="579488"/>
                </a:lnTo>
                <a:lnTo>
                  <a:pt x="1288770" y="564248"/>
                </a:lnTo>
                <a:lnTo>
                  <a:pt x="1277899" y="537578"/>
                </a:lnTo>
                <a:lnTo>
                  <a:pt x="1270596" y="509638"/>
                </a:lnTo>
                <a:lnTo>
                  <a:pt x="1264323" y="472808"/>
                </a:lnTo>
                <a:lnTo>
                  <a:pt x="1260500" y="435978"/>
                </a:lnTo>
                <a:lnTo>
                  <a:pt x="1259268" y="399148"/>
                </a:lnTo>
                <a:lnTo>
                  <a:pt x="1260754" y="361048"/>
                </a:lnTo>
                <a:lnTo>
                  <a:pt x="1267777" y="307708"/>
                </a:lnTo>
                <a:lnTo>
                  <a:pt x="1279766" y="254368"/>
                </a:lnTo>
                <a:lnTo>
                  <a:pt x="1333258" y="253098"/>
                </a:lnTo>
                <a:lnTo>
                  <a:pt x="1386840" y="253098"/>
                </a:lnTo>
                <a:lnTo>
                  <a:pt x="1440192" y="255638"/>
                </a:lnTo>
                <a:lnTo>
                  <a:pt x="1492986" y="261988"/>
                </a:lnTo>
                <a:lnTo>
                  <a:pt x="1544929" y="274688"/>
                </a:lnTo>
                <a:lnTo>
                  <a:pt x="1522755" y="300088"/>
                </a:lnTo>
                <a:lnTo>
                  <a:pt x="1501419" y="326758"/>
                </a:lnTo>
                <a:lnTo>
                  <a:pt x="1460982" y="380098"/>
                </a:lnTo>
                <a:lnTo>
                  <a:pt x="1422895" y="438518"/>
                </a:lnTo>
                <a:lnTo>
                  <a:pt x="1391056" y="500748"/>
                </a:lnTo>
                <a:lnTo>
                  <a:pt x="1377086" y="536308"/>
                </a:lnTo>
                <a:lnTo>
                  <a:pt x="1365758" y="573138"/>
                </a:lnTo>
                <a:lnTo>
                  <a:pt x="1350365" y="646798"/>
                </a:lnTo>
                <a:lnTo>
                  <a:pt x="1347609" y="684898"/>
                </a:lnTo>
                <a:lnTo>
                  <a:pt x="1348155" y="700138"/>
                </a:lnTo>
                <a:lnTo>
                  <a:pt x="1350505" y="717918"/>
                </a:lnTo>
                <a:lnTo>
                  <a:pt x="1337068" y="707758"/>
                </a:lnTo>
                <a:lnTo>
                  <a:pt x="1294650" y="679818"/>
                </a:lnTo>
                <a:lnTo>
                  <a:pt x="1235392" y="650608"/>
                </a:lnTo>
                <a:lnTo>
                  <a:pt x="1172616" y="631558"/>
                </a:lnTo>
                <a:lnTo>
                  <a:pt x="1148892" y="626478"/>
                </a:lnTo>
                <a:lnTo>
                  <a:pt x="1142961" y="625208"/>
                </a:lnTo>
                <a:lnTo>
                  <a:pt x="1112939" y="621398"/>
                </a:lnTo>
                <a:lnTo>
                  <a:pt x="1082725" y="618858"/>
                </a:lnTo>
                <a:lnTo>
                  <a:pt x="1052461" y="618858"/>
                </a:lnTo>
                <a:lnTo>
                  <a:pt x="999236" y="622668"/>
                </a:lnTo>
                <a:lnTo>
                  <a:pt x="947000" y="632828"/>
                </a:lnTo>
                <a:lnTo>
                  <a:pt x="890117" y="659498"/>
                </a:lnTo>
                <a:lnTo>
                  <a:pt x="844359" y="702678"/>
                </a:lnTo>
                <a:lnTo>
                  <a:pt x="843788" y="702678"/>
                </a:lnTo>
                <a:lnTo>
                  <a:pt x="846150" y="703948"/>
                </a:lnTo>
                <a:lnTo>
                  <a:pt x="846658" y="702678"/>
                </a:lnTo>
                <a:lnTo>
                  <a:pt x="878433" y="672198"/>
                </a:lnTo>
                <a:lnTo>
                  <a:pt x="916990" y="650608"/>
                </a:lnTo>
                <a:lnTo>
                  <a:pt x="959866" y="636638"/>
                </a:lnTo>
                <a:lnTo>
                  <a:pt x="1004570" y="629018"/>
                </a:lnTo>
                <a:lnTo>
                  <a:pt x="1048613" y="626478"/>
                </a:lnTo>
                <a:lnTo>
                  <a:pt x="1098524" y="629018"/>
                </a:lnTo>
                <a:lnTo>
                  <a:pt x="1147610" y="636638"/>
                </a:lnTo>
                <a:lnTo>
                  <a:pt x="1195412" y="650608"/>
                </a:lnTo>
                <a:lnTo>
                  <a:pt x="1241475" y="668388"/>
                </a:lnTo>
                <a:lnTo>
                  <a:pt x="1285341" y="692518"/>
                </a:lnTo>
                <a:lnTo>
                  <a:pt x="1329664" y="726808"/>
                </a:lnTo>
                <a:lnTo>
                  <a:pt x="1369161" y="766178"/>
                </a:lnTo>
                <a:lnTo>
                  <a:pt x="1373644" y="769988"/>
                </a:lnTo>
                <a:lnTo>
                  <a:pt x="1378800" y="771258"/>
                </a:lnTo>
                <a:lnTo>
                  <a:pt x="1392174" y="771258"/>
                </a:lnTo>
                <a:lnTo>
                  <a:pt x="1398422" y="767448"/>
                </a:lnTo>
                <a:lnTo>
                  <a:pt x="1394460" y="762368"/>
                </a:lnTo>
                <a:lnTo>
                  <a:pt x="1379893" y="736968"/>
                </a:lnTo>
                <a:lnTo>
                  <a:pt x="1374825" y="717918"/>
                </a:lnTo>
                <a:lnTo>
                  <a:pt x="1372463" y="709028"/>
                </a:lnTo>
                <a:lnTo>
                  <a:pt x="1372387" y="707758"/>
                </a:lnTo>
                <a:lnTo>
                  <a:pt x="1370660" y="682358"/>
                </a:lnTo>
                <a:lnTo>
                  <a:pt x="1378077" y="615048"/>
                </a:lnTo>
                <a:lnTo>
                  <a:pt x="1396504" y="542658"/>
                </a:lnTo>
                <a:lnTo>
                  <a:pt x="1429651" y="465188"/>
                </a:lnTo>
                <a:lnTo>
                  <a:pt x="1453095" y="424548"/>
                </a:lnTo>
                <a:lnTo>
                  <a:pt x="1479372" y="385178"/>
                </a:lnTo>
                <a:lnTo>
                  <a:pt x="1508048" y="347078"/>
                </a:lnTo>
                <a:lnTo>
                  <a:pt x="1538630" y="311518"/>
                </a:lnTo>
                <a:lnTo>
                  <a:pt x="1570672" y="277228"/>
                </a:lnTo>
                <a:lnTo>
                  <a:pt x="1571625" y="275958"/>
                </a:lnTo>
                <a:lnTo>
                  <a:pt x="1571625" y="272148"/>
                </a:lnTo>
                <a:close/>
              </a:path>
            </a:pathLst>
          </a:custGeom>
          <a:solidFill>
            <a:srgbClr val="231F20"/>
          </a:solidFill>
        </p:spPr>
        <p:txBody>
          <a:bodyPr wrap="square" lIns="0" tIns="0" rIns="0" bIns="0" rtlCol="0"/>
          <a:lstStyle/>
          <a:p>
            <a:endParaRPr/>
          </a:p>
        </p:txBody>
      </p:sp>
      <p:sp>
        <p:nvSpPr>
          <p:cNvPr id="30" name="object 30">
            <a:extLst>
              <a:ext uri="{FF2B5EF4-FFF2-40B4-BE49-F238E27FC236}">
                <a16:creationId xmlns:a16="http://schemas.microsoft.com/office/drawing/2014/main" id="{20F8C589-5BA8-FE01-64EF-EA03D2223E8C}"/>
              </a:ext>
            </a:extLst>
          </p:cNvPr>
          <p:cNvSpPr/>
          <p:nvPr/>
        </p:nvSpPr>
        <p:spPr>
          <a:xfrm>
            <a:off x="729679" y="1853338"/>
            <a:ext cx="748665" cy="557530"/>
          </a:xfrm>
          <a:custGeom>
            <a:avLst/>
            <a:gdLst/>
            <a:ahLst/>
            <a:cxnLst/>
            <a:rect l="l" t="t" r="r" b="b"/>
            <a:pathLst>
              <a:path w="748665" h="557530">
                <a:moveTo>
                  <a:pt x="382816" y="557529"/>
                </a:moveTo>
                <a:lnTo>
                  <a:pt x="365806" y="557529"/>
                </a:lnTo>
                <a:lnTo>
                  <a:pt x="357443" y="554989"/>
                </a:lnTo>
                <a:lnTo>
                  <a:pt x="348598" y="552449"/>
                </a:lnTo>
                <a:lnTo>
                  <a:pt x="306876" y="534669"/>
                </a:lnTo>
                <a:lnTo>
                  <a:pt x="258596" y="516889"/>
                </a:lnTo>
                <a:lnTo>
                  <a:pt x="234283" y="509269"/>
                </a:lnTo>
                <a:lnTo>
                  <a:pt x="212215" y="500379"/>
                </a:lnTo>
                <a:lnTo>
                  <a:pt x="176563" y="481329"/>
                </a:lnTo>
                <a:lnTo>
                  <a:pt x="170944" y="466089"/>
                </a:lnTo>
                <a:lnTo>
                  <a:pt x="171073" y="457199"/>
                </a:lnTo>
                <a:lnTo>
                  <a:pt x="171183" y="449579"/>
                </a:lnTo>
                <a:lnTo>
                  <a:pt x="185813" y="369569"/>
                </a:lnTo>
                <a:lnTo>
                  <a:pt x="198356" y="325119"/>
                </a:lnTo>
                <a:lnTo>
                  <a:pt x="222119" y="274319"/>
                </a:lnTo>
                <a:lnTo>
                  <a:pt x="255368" y="251459"/>
                </a:lnTo>
                <a:lnTo>
                  <a:pt x="300996" y="240029"/>
                </a:lnTo>
                <a:lnTo>
                  <a:pt x="316803" y="233679"/>
                </a:lnTo>
                <a:lnTo>
                  <a:pt x="328196" y="224789"/>
                </a:lnTo>
                <a:lnTo>
                  <a:pt x="336442" y="213359"/>
                </a:lnTo>
                <a:lnTo>
                  <a:pt x="339922" y="205739"/>
                </a:lnTo>
                <a:lnTo>
                  <a:pt x="339591" y="199389"/>
                </a:lnTo>
                <a:lnTo>
                  <a:pt x="334227" y="193039"/>
                </a:lnTo>
                <a:lnTo>
                  <a:pt x="322610" y="182879"/>
                </a:lnTo>
                <a:lnTo>
                  <a:pt x="303979" y="163829"/>
                </a:lnTo>
                <a:lnTo>
                  <a:pt x="291350" y="144779"/>
                </a:lnTo>
                <a:lnTo>
                  <a:pt x="284175" y="121919"/>
                </a:lnTo>
                <a:lnTo>
                  <a:pt x="281906" y="96519"/>
                </a:lnTo>
                <a:lnTo>
                  <a:pt x="288193" y="55879"/>
                </a:lnTo>
                <a:lnTo>
                  <a:pt x="306332" y="25399"/>
                </a:lnTo>
                <a:lnTo>
                  <a:pt x="335241" y="6349"/>
                </a:lnTo>
                <a:lnTo>
                  <a:pt x="373838" y="0"/>
                </a:lnTo>
                <a:lnTo>
                  <a:pt x="374784" y="0"/>
                </a:lnTo>
                <a:lnTo>
                  <a:pt x="413381" y="6349"/>
                </a:lnTo>
                <a:lnTo>
                  <a:pt x="442290" y="25399"/>
                </a:lnTo>
                <a:lnTo>
                  <a:pt x="460429" y="55879"/>
                </a:lnTo>
                <a:lnTo>
                  <a:pt x="466716" y="96519"/>
                </a:lnTo>
                <a:lnTo>
                  <a:pt x="464447" y="121919"/>
                </a:lnTo>
                <a:lnTo>
                  <a:pt x="457272" y="144779"/>
                </a:lnTo>
                <a:lnTo>
                  <a:pt x="444643" y="163829"/>
                </a:lnTo>
                <a:lnTo>
                  <a:pt x="426012" y="182879"/>
                </a:lnTo>
                <a:lnTo>
                  <a:pt x="414395" y="193039"/>
                </a:lnTo>
                <a:lnTo>
                  <a:pt x="409031" y="199389"/>
                </a:lnTo>
                <a:lnTo>
                  <a:pt x="431819" y="233679"/>
                </a:lnTo>
                <a:lnTo>
                  <a:pt x="469115" y="245109"/>
                </a:lnTo>
                <a:lnTo>
                  <a:pt x="493254" y="251459"/>
                </a:lnTo>
                <a:lnTo>
                  <a:pt x="511975" y="260349"/>
                </a:lnTo>
                <a:lnTo>
                  <a:pt x="526503" y="274319"/>
                </a:lnTo>
                <a:lnTo>
                  <a:pt x="538062" y="292099"/>
                </a:lnTo>
                <a:lnTo>
                  <a:pt x="541347" y="300989"/>
                </a:lnTo>
                <a:lnTo>
                  <a:pt x="307535" y="300989"/>
                </a:lnTo>
                <a:lnTo>
                  <a:pt x="304914" y="302259"/>
                </a:lnTo>
                <a:lnTo>
                  <a:pt x="268690" y="328929"/>
                </a:lnTo>
                <a:lnTo>
                  <a:pt x="250020" y="365759"/>
                </a:lnTo>
                <a:lnTo>
                  <a:pt x="227944" y="427989"/>
                </a:lnTo>
                <a:lnTo>
                  <a:pt x="224448" y="441959"/>
                </a:lnTo>
                <a:lnTo>
                  <a:pt x="286572" y="481329"/>
                </a:lnTo>
                <a:lnTo>
                  <a:pt x="330857" y="510539"/>
                </a:lnTo>
                <a:lnTo>
                  <a:pt x="374311" y="542289"/>
                </a:lnTo>
                <a:lnTo>
                  <a:pt x="422297" y="542289"/>
                </a:lnTo>
                <a:lnTo>
                  <a:pt x="409498" y="547369"/>
                </a:lnTo>
                <a:lnTo>
                  <a:pt x="400024" y="552449"/>
                </a:lnTo>
                <a:lnTo>
                  <a:pt x="391179" y="554989"/>
                </a:lnTo>
                <a:lnTo>
                  <a:pt x="382816" y="557529"/>
                </a:lnTo>
                <a:close/>
              </a:path>
              <a:path w="748665" h="557530">
                <a:moveTo>
                  <a:pt x="209876" y="246379"/>
                </a:moveTo>
                <a:lnTo>
                  <a:pt x="207117" y="246379"/>
                </a:lnTo>
                <a:lnTo>
                  <a:pt x="202256" y="243839"/>
                </a:lnTo>
                <a:lnTo>
                  <a:pt x="195109" y="241299"/>
                </a:lnTo>
                <a:lnTo>
                  <a:pt x="161677" y="217169"/>
                </a:lnTo>
                <a:lnTo>
                  <a:pt x="152114" y="170179"/>
                </a:lnTo>
                <a:lnTo>
                  <a:pt x="152901" y="161289"/>
                </a:lnTo>
                <a:lnTo>
                  <a:pt x="162843" y="126999"/>
                </a:lnTo>
                <a:lnTo>
                  <a:pt x="166326" y="126999"/>
                </a:lnTo>
                <a:lnTo>
                  <a:pt x="194875" y="160019"/>
                </a:lnTo>
                <a:lnTo>
                  <a:pt x="211264" y="196849"/>
                </a:lnTo>
                <a:lnTo>
                  <a:pt x="211904" y="205739"/>
                </a:lnTo>
                <a:lnTo>
                  <a:pt x="211845" y="229869"/>
                </a:lnTo>
                <a:lnTo>
                  <a:pt x="211236" y="236219"/>
                </a:lnTo>
                <a:lnTo>
                  <a:pt x="211114" y="237489"/>
                </a:lnTo>
                <a:lnTo>
                  <a:pt x="210992" y="238759"/>
                </a:lnTo>
                <a:lnTo>
                  <a:pt x="209876" y="246379"/>
                </a:lnTo>
                <a:close/>
              </a:path>
              <a:path w="748665" h="557530">
                <a:moveTo>
                  <a:pt x="541506" y="246379"/>
                </a:moveTo>
                <a:lnTo>
                  <a:pt x="538746" y="246379"/>
                </a:lnTo>
                <a:lnTo>
                  <a:pt x="537630" y="238759"/>
                </a:lnTo>
                <a:lnTo>
                  <a:pt x="537143" y="233679"/>
                </a:lnTo>
                <a:lnTo>
                  <a:pt x="537021" y="232409"/>
                </a:lnTo>
                <a:lnTo>
                  <a:pt x="536899" y="231139"/>
                </a:lnTo>
                <a:lnTo>
                  <a:pt x="536777" y="229869"/>
                </a:lnTo>
                <a:lnTo>
                  <a:pt x="536718" y="205739"/>
                </a:lnTo>
                <a:lnTo>
                  <a:pt x="537358" y="196849"/>
                </a:lnTo>
                <a:lnTo>
                  <a:pt x="553747" y="160019"/>
                </a:lnTo>
                <a:lnTo>
                  <a:pt x="582296" y="126999"/>
                </a:lnTo>
                <a:lnTo>
                  <a:pt x="585779" y="126999"/>
                </a:lnTo>
                <a:lnTo>
                  <a:pt x="596508" y="170179"/>
                </a:lnTo>
                <a:lnTo>
                  <a:pt x="596450" y="184149"/>
                </a:lnTo>
                <a:lnTo>
                  <a:pt x="583816" y="222249"/>
                </a:lnTo>
                <a:lnTo>
                  <a:pt x="546367" y="243839"/>
                </a:lnTo>
                <a:lnTo>
                  <a:pt x="541506" y="246379"/>
                </a:lnTo>
                <a:close/>
              </a:path>
              <a:path w="748665" h="557530">
                <a:moveTo>
                  <a:pt x="162662" y="336549"/>
                </a:moveTo>
                <a:lnTo>
                  <a:pt x="144704" y="336549"/>
                </a:lnTo>
                <a:lnTo>
                  <a:pt x="124754" y="334009"/>
                </a:lnTo>
                <a:lnTo>
                  <a:pt x="89358" y="314959"/>
                </a:lnTo>
                <a:lnTo>
                  <a:pt x="69471" y="278129"/>
                </a:lnTo>
                <a:lnTo>
                  <a:pt x="62840" y="246379"/>
                </a:lnTo>
                <a:lnTo>
                  <a:pt x="62943" y="229869"/>
                </a:lnTo>
                <a:lnTo>
                  <a:pt x="63309" y="228599"/>
                </a:lnTo>
                <a:lnTo>
                  <a:pt x="63460" y="228599"/>
                </a:lnTo>
                <a:lnTo>
                  <a:pt x="63993" y="226059"/>
                </a:lnTo>
                <a:lnTo>
                  <a:pt x="64451" y="226059"/>
                </a:lnTo>
                <a:lnTo>
                  <a:pt x="65635" y="224789"/>
                </a:lnTo>
                <a:lnTo>
                  <a:pt x="67236" y="224789"/>
                </a:lnTo>
                <a:lnTo>
                  <a:pt x="76517" y="228599"/>
                </a:lnTo>
                <a:lnTo>
                  <a:pt x="93582" y="238759"/>
                </a:lnTo>
                <a:lnTo>
                  <a:pt x="111354" y="248919"/>
                </a:lnTo>
                <a:lnTo>
                  <a:pt x="140092" y="275589"/>
                </a:lnTo>
                <a:lnTo>
                  <a:pt x="157902" y="317499"/>
                </a:lnTo>
                <a:lnTo>
                  <a:pt x="160773" y="327659"/>
                </a:lnTo>
                <a:lnTo>
                  <a:pt x="162662" y="336549"/>
                </a:lnTo>
                <a:close/>
              </a:path>
              <a:path w="748665" h="557530">
                <a:moveTo>
                  <a:pt x="603918" y="336549"/>
                </a:moveTo>
                <a:lnTo>
                  <a:pt x="585960" y="336549"/>
                </a:lnTo>
                <a:lnTo>
                  <a:pt x="587849" y="327659"/>
                </a:lnTo>
                <a:lnTo>
                  <a:pt x="604345" y="283209"/>
                </a:lnTo>
                <a:lnTo>
                  <a:pt x="637268" y="248919"/>
                </a:lnTo>
                <a:lnTo>
                  <a:pt x="655041" y="238759"/>
                </a:lnTo>
                <a:lnTo>
                  <a:pt x="672105" y="228599"/>
                </a:lnTo>
                <a:lnTo>
                  <a:pt x="681386" y="224789"/>
                </a:lnTo>
                <a:lnTo>
                  <a:pt x="682986" y="224789"/>
                </a:lnTo>
                <a:lnTo>
                  <a:pt x="684171" y="226059"/>
                </a:lnTo>
                <a:lnTo>
                  <a:pt x="684629" y="226059"/>
                </a:lnTo>
                <a:lnTo>
                  <a:pt x="685161" y="228599"/>
                </a:lnTo>
                <a:lnTo>
                  <a:pt x="685313" y="228599"/>
                </a:lnTo>
                <a:lnTo>
                  <a:pt x="685572" y="229869"/>
                </a:lnTo>
                <a:lnTo>
                  <a:pt x="685768" y="231139"/>
                </a:lnTo>
                <a:lnTo>
                  <a:pt x="685782" y="246379"/>
                </a:lnTo>
                <a:lnTo>
                  <a:pt x="684463" y="256539"/>
                </a:lnTo>
                <a:lnTo>
                  <a:pt x="667045" y="304799"/>
                </a:lnTo>
                <a:lnTo>
                  <a:pt x="632103" y="332739"/>
                </a:lnTo>
                <a:lnTo>
                  <a:pt x="623868" y="334009"/>
                </a:lnTo>
                <a:lnTo>
                  <a:pt x="603918" y="336549"/>
                </a:lnTo>
                <a:close/>
              </a:path>
              <a:path w="748665" h="557530">
                <a:moveTo>
                  <a:pt x="374311" y="334009"/>
                </a:moveTo>
                <a:lnTo>
                  <a:pt x="361194" y="321309"/>
                </a:lnTo>
                <a:lnTo>
                  <a:pt x="347196" y="311149"/>
                </a:lnTo>
                <a:lnTo>
                  <a:pt x="331410" y="303529"/>
                </a:lnTo>
                <a:lnTo>
                  <a:pt x="312931" y="300989"/>
                </a:lnTo>
                <a:lnTo>
                  <a:pt x="541347" y="300989"/>
                </a:lnTo>
                <a:lnTo>
                  <a:pt x="541817" y="302259"/>
                </a:lnTo>
                <a:lnTo>
                  <a:pt x="423059" y="302259"/>
                </a:lnTo>
                <a:lnTo>
                  <a:pt x="404938" y="308609"/>
                </a:lnTo>
                <a:lnTo>
                  <a:pt x="388853" y="320039"/>
                </a:lnTo>
                <a:lnTo>
                  <a:pt x="374311" y="334009"/>
                </a:lnTo>
                <a:close/>
              </a:path>
              <a:path w="748665" h="557530">
                <a:moveTo>
                  <a:pt x="422297" y="542289"/>
                </a:moveTo>
                <a:lnTo>
                  <a:pt x="374311" y="542289"/>
                </a:lnTo>
                <a:lnTo>
                  <a:pt x="417720" y="510539"/>
                </a:lnTo>
                <a:lnTo>
                  <a:pt x="462054" y="481329"/>
                </a:lnTo>
                <a:lnTo>
                  <a:pt x="524174" y="441959"/>
                </a:lnTo>
                <a:lnTo>
                  <a:pt x="520678" y="427989"/>
                </a:lnTo>
                <a:lnTo>
                  <a:pt x="498602" y="365759"/>
                </a:lnTo>
                <a:lnTo>
                  <a:pt x="479932" y="328929"/>
                </a:lnTo>
                <a:lnTo>
                  <a:pt x="443708" y="302259"/>
                </a:lnTo>
                <a:lnTo>
                  <a:pt x="541817" y="302259"/>
                </a:lnTo>
                <a:lnTo>
                  <a:pt x="562809" y="369569"/>
                </a:lnTo>
                <a:lnTo>
                  <a:pt x="572823" y="415289"/>
                </a:lnTo>
                <a:lnTo>
                  <a:pt x="577678" y="466089"/>
                </a:lnTo>
                <a:lnTo>
                  <a:pt x="576236" y="474979"/>
                </a:lnTo>
                <a:lnTo>
                  <a:pt x="536407" y="500379"/>
                </a:lnTo>
                <a:lnTo>
                  <a:pt x="490026" y="516889"/>
                </a:lnTo>
                <a:lnTo>
                  <a:pt x="465203" y="525779"/>
                </a:lnTo>
                <a:lnTo>
                  <a:pt x="441746" y="534669"/>
                </a:lnTo>
                <a:lnTo>
                  <a:pt x="422297" y="542289"/>
                </a:lnTo>
                <a:close/>
              </a:path>
              <a:path w="748665" h="557530">
                <a:moveTo>
                  <a:pt x="374311" y="515619"/>
                </a:moveTo>
                <a:lnTo>
                  <a:pt x="370028" y="513079"/>
                </a:lnTo>
                <a:lnTo>
                  <a:pt x="364532" y="502919"/>
                </a:lnTo>
                <a:lnTo>
                  <a:pt x="355326" y="487679"/>
                </a:lnTo>
                <a:lnTo>
                  <a:pt x="341558" y="471169"/>
                </a:lnTo>
                <a:lnTo>
                  <a:pt x="324731" y="453389"/>
                </a:lnTo>
                <a:lnTo>
                  <a:pt x="306345" y="438149"/>
                </a:lnTo>
                <a:lnTo>
                  <a:pt x="286094" y="421639"/>
                </a:lnTo>
                <a:lnTo>
                  <a:pt x="273435" y="407669"/>
                </a:lnTo>
                <a:lnTo>
                  <a:pt x="266909" y="393699"/>
                </a:lnTo>
                <a:lnTo>
                  <a:pt x="265058" y="380999"/>
                </a:lnTo>
                <a:lnTo>
                  <a:pt x="269411" y="360679"/>
                </a:lnTo>
                <a:lnTo>
                  <a:pt x="281080" y="344169"/>
                </a:lnTo>
                <a:lnTo>
                  <a:pt x="297981" y="332739"/>
                </a:lnTo>
                <a:lnTo>
                  <a:pt x="318030" y="327659"/>
                </a:lnTo>
                <a:lnTo>
                  <a:pt x="320917" y="327659"/>
                </a:lnTo>
                <a:lnTo>
                  <a:pt x="323834" y="328929"/>
                </a:lnTo>
                <a:lnTo>
                  <a:pt x="326757" y="328929"/>
                </a:lnTo>
                <a:lnTo>
                  <a:pt x="344274" y="336549"/>
                </a:lnTo>
                <a:lnTo>
                  <a:pt x="356568" y="350519"/>
                </a:lnTo>
                <a:lnTo>
                  <a:pt x="365845" y="365759"/>
                </a:lnTo>
                <a:lnTo>
                  <a:pt x="374311" y="383539"/>
                </a:lnTo>
                <a:lnTo>
                  <a:pt x="483194" y="383539"/>
                </a:lnTo>
                <a:lnTo>
                  <a:pt x="481713" y="393699"/>
                </a:lnTo>
                <a:lnTo>
                  <a:pt x="475187" y="407669"/>
                </a:lnTo>
                <a:lnTo>
                  <a:pt x="462528" y="421639"/>
                </a:lnTo>
                <a:lnTo>
                  <a:pt x="442277" y="438149"/>
                </a:lnTo>
                <a:lnTo>
                  <a:pt x="423891" y="453389"/>
                </a:lnTo>
                <a:lnTo>
                  <a:pt x="407064" y="471169"/>
                </a:lnTo>
                <a:lnTo>
                  <a:pt x="393296" y="487679"/>
                </a:lnTo>
                <a:lnTo>
                  <a:pt x="384090" y="502919"/>
                </a:lnTo>
                <a:lnTo>
                  <a:pt x="378594" y="513079"/>
                </a:lnTo>
                <a:lnTo>
                  <a:pt x="374311" y="515619"/>
                </a:lnTo>
                <a:close/>
              </a:path>
              <a:path w="748665" h="557530">
                <a:moveTo>
                  <a:pt x="483194" y="383539"/>
                </a:moveTo>
                <a:lnTo>
                  <a:pt x="374311" y="383539"/>
                </a:lnTo>
                <a:lnTo>
                  <a:pt x="382724" y="365759"/>
                </a:lnTo>
                <a:lnTo>
                  <a:pt x="391933" y="349249"/>
                </a:lnTo>
                <a:lnTo>
                  <a:pt x="404220" y="336549"/>
                </a:lnTo>
                <a:lnTo>
                  <a:pt x="421865" y="328929"/>
                </a:lnTo>
                <a:lnTo>
                  <a:pt x="424788" y="328929"/>
                </a:lnTo>
                <a:lnTo>
                  <a:pt x="427705" y="327659"/>
                </a:lnTo>
                <a:lnTo>
                  <a:pt x="430592" y="327659"/>
                </a:lnTo>
                <a:lnTo>
                  <a:pt x="450641" y="332739"/>
                </a:lnTo>
                <a:lnTo>
                  <a:pt x="467542" y="344169"/>
                </a:lnTo>
                <a:lnTo>
                  <a:pt x="479211" y="360679"/>
                </a:lnTo>
                <a:lnTo>
                  <a:pt x="483564" y="380999"/>
                </a:lnTo>
                <a:lnTo>
                  <a:pt x="483194" y="383539"/>
                </a:lnTo>
                <a:close/>
              </a:path>
              <a:path w="748665" h="557530">
                <a:moveTo>
                  <a:pt x="95056" y="457199"/>
                </a:moveTo>
                <a:lnTo>
                  <a:pt x="79625" y="457199"/>
                </a:lnTo>
                <a:lnTo>
                  <a:pt x="73418" y="454659"/>
                </a:lnTo>
                <a:lnTo>
                  <a:pt x="60262" y="449579"/>
                </a:lnTo>
                <a:lnTo>
                  <a:pt x="25656" y="417829"/>
                </a:lnTo>
                <a:lnTo>
                  <a:pt x="3207" y="377189"/>
                </a:lnTo>
                <a:lnTo>
                  <a:pt x="0" y="368299"/>
                </a:lnTo>
                <a:lnTo>
                  <a:pt x="118" y="364489"/>
                </a:lnTo>
                <a:lnTo>
                  <a:pt x="4050" y="363219"/>
                </a:lnTo>
                <a:lnTo>
                  <a:pt x="5144" y="363219"/>
                </a:lnTo>
                <a:lnTo>
                  <a:pt x="59783" y="372109"/>
                </a:lnTo>
                <a:lnTo>
                  <a:pt x="98507" y="389889"/>
                </a:lnTo>
                <a:lnTo>
                  <a:pt x="113656" y="403859"/>
                </a:lnTo>
                <a:lnTo>
                  <a:pt x="123235" y="414019"/>
                </a:lnTo>
                <a:lnTo>
                  <a:pt x="132352" y="425449"/>
                </a:lnTo>
                <a:lnTo>
                  <a:pt x="139221" y="435609"/>
                </a:lnTo>
                <a:lnTo>
                  <a:pt x="144417" y="443229"/>
                </a:lnTo>
                <a:lnTo>
                  <a:pt x="141370" y="445769"/>
                </a:lnTo>
                <a:lnTo>
                  <a:pt x="135408" y="448309"/>
                </a:lnTo>
                <a:lnTo>
                  <a:pt x="125966" y="450849"/>
                </a:lnTo>
                <a:lnTo>
                  <a:pt x="104316" y="455929"/>
                </a:lnTo>
                <a:lnTo>
                  <a:pt x="95056" y="457199"/>
                </a:lnTo>
                <a:close/>
              </a:path>
              <a:path w="748665" h="557530">
                <a:moveTo>
                  <a:pt x="668997" y="457199"/>
                </a:moveTo>
                <a:lnTo>
                  <a:pt x="653566" y="457199"/>
                </a:lnTo>
                <a:lnTo>
                  <a:pt x="644306" y="455929"/>
                </a:lnTo>
                <a:lnTo>
                  <a:pt x="622656" y="450849"/>
                </a:lnTo>
                <a:lnTo>
                  <a:pt x="613214" y="448309"/>
                </a:lnTo>
                <a:lnTo>
                  <a:pt x="607252" y="445769"/>
                </a:lnTo>
                <a:lnTo>
                  <a:pt x="604205" y="443229"/>
                </a:lnTo>
                <a:lnTo>
                  <a:pt x="609401" y="435609"/>
                </a:lnTo>
                <a:lnTo>
                  <a:pt x="616270" y="425449"/>
                </a:lnTo>
                <a:lnTo>
                  <a:pt x="625387" y="414019"/>
                </a:lnTo>
                <a:lnTo>
                  <a:pt x="634966" y="403859"/>
                </a:lnTo>
                <a:lnTo>
                  <a:pt x="643222" y="394969"/>
                </a:lnTo>
                <a:lnTo>
                  <a:pt x="688839" y="372109"/>
                </a:lnTo>
                <a:lnTo>
                  <a:pt x="730220" y="364489"/>
                </a:lnTo>
                <a:lnTo>
                  <a:pt x="743478" y="363219"/>
                </a:lnTo>
                <a:lnTo>
                  <a:pt x="744834" y="363219"/>
                </a:lnTo>
                <a:lnTo>
                  <a:pt x="748504" y="364489"/>
                </a:lnTo>
                <a:lnTo>
                  <a:pt x="748622" y="368299"/>
                </a:lnTo>
                <a:lnTo>
                  <a:pt x="745414" y="377189"/>
                </a:lnTo>
                <a:lnTo>
                  <a:pt x="722966" y="417829"/>
                </a:lnTo>
                <a:lnTo>
                  <a:pt x="688360" y="449579"/>
                </a:lnTo>
                <a:lnTo>
                  <a:pt x="675204" y="454659"/>
                </a:lnTo>
                <a:lnTo>
                  <a:pt x="668997" y="457199"/>
                </a:lnTo>
                <a:close/>
              </a:path>
            </a:pathLst>
          </a:custGeom>
          <a:solidFill>
            <a:srgbClr val="000000"/>
          </a:solidFill>
        </p:spPr>
        <p:txBody>
          <a:bodyPr wrap="square" lIns="0" tIns="0" rIns="0" bIns="0" rtlCol="0"/>
          <a:lstStyle/>
          <a:p>
            <a:endParaRPr/>
          </a:p>
        </p:txBody>
      </p:sp>
      <p:pic>
        <p:nvPicPr>
          <p:cNvPr id="31" name="object 31">
            <a:extLst>
              <a:ext uri="{FF2B5EF4-FFF2-40B4-BE49-F238E27FC236}">
                <a16:creationId xmlns:a16="http://schemas.microsoft.com/office/drawing/2014/main" id="{C24A62FC-43B8-99D8-04FD-F75AD6518820}"/>
              </a:ext>
            </a:extLst>
          </p:cNvPr>
          <p:cNvPicPr/>
          <p:nvPr/>
        </p:nvPicPr>
        <p:blipFill>
          <a:blip r:embed="rId11" cstate="print"/>
          <a:stretch>
            <a:fillRect/>
          </a:stretch>
        </p:blipFill>
        <p:spPr>
          <a:xfrm>
            <a:off x="11341233" y="5638834"/>
            <a:ext cx="609488" cy="1112520"/>
          </a:xfrm>
          <a:prstGeom prst="rect">
            <a:avLst/>
          </a:prstGeom>
        </p:spPr>
      </p:pic>
      <p:sp>
        <p:nvSpPr>
          <p:cNvPr id="32" name="object 32">
            <a:extLst>
              <a:ext uri="{FF2B5EF4-FFF2-40B4-BE49-F238E27FC236}">
                <a16:creationId xmlns:a16="http://schemas.microsoft.com/office/drawing/2014/main" id="{812A8FDA-497E-82A6-3F33-E47307224BD1}"/>
              </a:ext>
            </a:extLst>
          </p:cNvPr>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20" dirty="0"/>
              <a:t>PASCUA</a:t>
            </a:r>
          </a:p>
        </p:txBody>
      </p:sp>
      <p:sp>
        <p:nvSpPr>
          <p:cNvPr id="2" name="object 33">
            <a:extLst>
              <a:ext uri="{FF2B5EF4-FFF2-40B4-BE49-F238E27FC236}">
                <a16:creationId xmlns:a16="http://schemas.microsoft.com/office/drawing/2014/main" id="{6938FF8A-DDE5-4427-D556-D405EA874519}"/>
              </a:ext>
            </a:extLst>
          </p:cNvPr>
          <p:cNvSpPr txBox="1"/>
          <p:nvPr/>
        </p:nvSpPr>
        <p:spPr>
          <a:xfrm>
            <a:off x="1140184" y="326745"/>
            <a:ext cx="3008406" cy="679673"/>
          </a:xfrm>
          <a:prstGeom prst="rect">
            <a:avLst/>
          </a:prstGeom>
        </p:spPr>
        <p:txBody>
          <a:bodyPr vert="horz" wrap="square" lIns="0" tIns="55880" rIns="0" bIns="0" rtlCol="0">
            <a:spAutoFit/>
          </a:bodyPr>
          <a:lstStyle/>
          <a:p>
            <a:pPr marL="280035">
              <a:lnSpc>
                <a:spcPct val="100000"/>
              </a:lnSpc>
              <a:spcBef>
                <a:spcPts val="440"/>
              </a:spcBef>
            </a:pPr>
            <a:r>
              <a:rPr lang="es-ES" sz="1900" spc="-195" dirty="0">
                <a:latin typeface="Arial Black"/>
                <a:cs typeface="Arial Black"/>
              </a:rPr>
              <a:t>MIÉRCOLES 28/05/25</a:t>
            </a:r>
            <a:endParaRPr sz="1900" dirty="0">
              <a:latin typeface="Arial Black"/>
              <a:cs typeface="Arial Black"/>
            </a:endParaRPr>
          </a:p>
          <a:p>
            <a:pPr marL="12700">
              <a:lnSpc>
                <a:spcPct val="100000"/>
              </a:lnSpc>
              <a:spcBef>
                <a:spcPts val="345"/>
              </a:spcBef>
            </a:pPr>
            <a:r>
              <a:rPr lang="es-ES" sz="1900" spc="-125" dirty="0">
                <a:latin typeface="Arial Black"/>
                <a:cs typeface="Arial Black"/>
              </a:rPr>
              <a:t>6</a:t>
            </a:r>
            <a:r>
              <a:rPr sz="1900" spc="-125" dirty="0">
                <a:latin typeface="Arial Black"/>
                <a:cs typeface="Arial Black"/>
              </a:rPr>
              <a:t>ª</a:t>
            </a:r>
            <a:r>
              <a:rPr sz="1900" spc="-130" dirty="0">
                <a:latin typeface="Arial Black"/>
                <a:cs typeface="Arial Black"/>
              </a:rPr>
              <a:t> </a:t>
            </a:r>
            <a:r>
              <a:rPr sz="1900" spc="-100" dirty="0" err="1">
                <a:latin typeface="Arial Black"/>
                <a:cs typeface="Arial Black"/>
              </a:rPr>
              <a:t>semana</a:t>
            </a:r>
            <a:r>
              <a:rPr lang="es-ES" sz="1900" spc="-100" dirty="0">
                <a:latin typeface="Arial Black"/>
                <a:cs typeface="Arial Black"/>
              </a:rPr>
              <a:t> ESO</a:t>
            </a:r>
            <a:endParaRPr sz="1900" dirty="0">
              <a:latin typeface="Arial Black"/>
              <a:cs typeface="Arial Black"/>
            </a:endParaRPr>
          </a:p>
        </p:txBody>
      </p:sp>
      <p:sp>
        <p:nvSpPr>
          <p:cNvPr id="10" name="CuadroTexto 9">
            <a:extLst>
              <a:ext uri="{FF2B5EF4-FFF2-40B4-BE49-F238E27FC236}">
                <a16:creationId xmlns:a16="http://schemas.microsoft.com/office/drawing/2014/main" id="{17C1178D-B8EA-1990-6D19-F55F3E643782}"/>
              </a:ext>
            </a:extLst>
          </p:cNvPr>
          <p:cNvSpPr txBox="1"/>
          <p:nvPr/>
        </p:nvSpPr>
        <p:spPr>
          <a:xfrm>
            <a:off x="2479501" y="2449035"/>
            <a:ext cx="9072107" cy="3518912"/>
          </a:xfrm>
          <a:prstGeom prst="rect">
            <a:avLst/>
          </a:prstGeom>
          <a:noFill/>
        </p:spPr>
        <p:txBody>
          <a:bodyPr wrap="square">
            <a:spAutoFit/>
          </a:bodyPr>
          <a:lstStyle/>
          <a:p>
            <a:pPr algn="l">
              <a:spcAft>
                <a:spcPts val="750"/>
              </a:spcAft>
              <a:buNone/>
            </a:pPr>
            <a:r>
              <a:rPr lang="es-ES" b="0" i="0" dirty="0">
                <a:solidFill>
                  <a:srgbClr val="111820"/>
                </a:solidFill>
                <a:effectLst/>
                <a:latin typeface="OpenSLight"/>
              </a:rPr>
              <a:t>Lectura del santo evangelio según san Juan 16, 12-15</a:t>
            </a:r>
          </a:p>
          <a:p>
            <a:pPr algn="l">
              <a:buNone/>
            </a:pPr>
            <a:r>
              <a:rPr lang="es-ES" b="0" i="0" dirty="0">
                <a:solidFill>
                  <a:srgbClr val="000000"/>
                </a:solidFill>
                <a:effectLst/>
                <a:latin typeface="Verdana" panose="020B0604030504040204" pitchFamily="34" charset="0"/>
              </a:rPr>
              <a:t>En aquel tiempo, dijo Jesús a sus discípulos:</a:t>
            </a:r>
          </a:p>
          <a:p>
            <a:pPr algn="l">
              <a:buNone/>
            </a:pPr>
            <a:endParaRPr lang="es-ES" b="0" i="0" dirty="0">
              <a:solidFill>
                <a:srgbClr val="000000"/>
              </a:solidFill>
              <a:effectLst/>
              <a:latin typeface="Verdana" panose="020B0604030504040204" pitchFamily="34" charset="0"/>
            </a:endParaRPr>
          </a:p>
          <a:p>
            <a:pPr algn="l">
              <a:buNone/>
            </a:pPr>
            <a:r>
              <a:rPr lang="es-ES" b="0" i="0" dirty="0">
                <a:solidFill>
                  <a:srgbClr val="000000"/>
                </a:solidFill>
                <a:effectLst/>
                <a:latin typeface="Verdana" panose="020B0604030504040204" pitchFamily="34" charset="0"/>
              </a:rPr>
              <a:t>«Muchas cosas me quedan por deciros, pero no podéis cargar con ellas por ahora; cuando venga él, el Espíritu de la verdad, os guiará hasta la verdad plena. Pues no hablará por cuenta propia, sino que hablará de lo que oye y os comunicará lo que está por venir.</a:t>
            </a:r>
          </a:p>
          <a:p>
            <a:pPr algn="l">
              <a:buNone/>
            </a:pPr>
            <a:endParaRPr lang="es-ES" b="0" i="0" dirty="0">
              <a:solidFill>
                <a:srgbClr val="000000"/>
              </a:solidFill>
              <a:effectLst/>
              <a:latin typeface="Verdana" panose="020B0604030504040204" pitchFamily="34" charset="0"/>
            </a:endParaRPr>
          </a:p>
          <a:p>
            <a:pPr algn="l"/>
            <a:r>
              <a:rPr lang="es-ES" b="0" i="0" dirty="0">
                <a:solidFill>
                  <a:srgbClr val="000000"/>
                </a:solidFill>
                <a:effectLst/>
                <a:latin typeface="Verdana" panose="020B0604030504040204" pitchFamily="34" charset="0"/>
              </a:rPr>
              <a:t>Él me glorificará, porque recibirá de lo mío y os lo anunciará.</a:t>
            </a:r>
          </a:p>
          <a:p>
            <a:pPr algn="l"/>
            <a:br>
              <a:rPr lang="es-ES" b="0" i="0" dirty="0">
                <a:solidFill>
                  <a:srgbClr val="000000"/>
                </a:solidFill>
                <a:effectLst/>
                <a:latin typeface="Verdana" panose="020B0604030504040204" pitchFamily="34" charset="0"/>
              </a:rPr>
            </a:br>
            <a:r>
              <a:rPr lang="es-ES" b="0" i="0" dirty="0">
                <a:solidFill>
                  <a:srgbClr val="000000"/>
                </a:solidFill>
                <a:effectLst/>
                <a:latin typeface="Verdana" panose="020B0604030504040204" pitchFamily="34" charset="0"/>
              </a:rPr>
              <a:t>Todo lo que tiene el Padre es mío. Por eso os he dicho que recibirá y tomará de lo mío y os lo anunciará».</a:t>
            </a:r>
          </a:p>
        </p:txBody>
      </p:sp>
    </p:spTree>
    <p:extLst>
      <p:ext uri="{BB962C8B-B14F-4D97-AF65-F5344CB8AC3E}">
        <p14:creationId xmlns:p14="http://schemas.microsoft.com/office/powerpoint/2010/main" val="322736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40C2C9-B832-7074-BA8A-2DB102A32CF4}"/>
            </a:ext>
          </a:extLst>
        </p:cNvPr>
        <p:cNvGrpSpPr/>
        <p:nvPr/>
      </p:nvGrpSpPr>
      <p:grpSpPr>
        <a:xfrm>
          <a:off x="0" y="0"/>
          <a:ext cx="0" cy="0"/>
          <a:chOff x="0" y="0"/>
          <a:chExt cx="0" cy="0"/>
        </a:xfrm>
      </p:grpSpPr>
      <p:pic>
        <p:nvPicPr>
          <p:cNvPr id="2" name="object 2">
            <a:extLst>
              <a:ext uri="{FF2B5EF4-FFF2-40B4-BE49-F238E27FC236}">
                <a16:creationId xmlns:a16="http://schemas.microsoft.com/office/drawing/2014/main" id="{C9E620A1-EA37-D63F-B81B-A38E9B049B47}"/>
              </a:ext>
            </a:extLst>
          </p:cNvPr>
          <p:cNvPicPr/>
          <p:nvPr/>
        </p:nvPicPr>
        <p:blipFill>
          <a:blip r:embed="rId2" cstate="print"/>
          <a:stretch>
            <a:fillRect/>
          </a:stretch>
        </p:blipFill>
        <p:spPr>
          <a:xfrm>
            <a:off x="330281" y="5214392"/>
            <a:ext cx="1942896" cy="1643607"/>
          </a:xfrm>
          <a:prstGeom prst="rect">
            <a:avLst/>
          </a:prstGeom>
        </p:spPr>
      </p:pic>
      <p:sp>
        <p:nvSpPr>
          <p:cNvPr id="9" name="object 9">
            <a:extLst>
              <a:ext uri="{FF2B5EF4-FFF2-40B4-BE49-F238E27FC236}">
                <a16:creationId xmlns:a16="http://schemas.microsoft.com/office/drawing/2014/main" id="{6337779F-7AC1-F938-FD4D-D74E8E43A61E}"/>
              </a:ext>
            </a:extLst>
          </p:cNvPr>
          <p:cNvSpPr/>
          <p:nvPr/>
        </p:nvSpPr>
        <p:spPr>
          <a:xfrm>
            <a:off x="319904" y="4224519"/>
            <a:ext cx="1880235" cy="678180"/>
          </a:xfrm>
          <a:custGeom>
            <a:avLst/>
            <a:gdLst/>
            <a:ahLst/>
            <a:cxnLst/>
            <a:rect l="l" t="t" r="r" b="b"/>
            <a:pathLst>
              <a:path w="1880235" h="678179">
                <a:moveTo>
                  <a:pt x="1641898" y="677804"/>
                </a:moveTo>
                <a:lnTo>
                  <a:pt x="0" y="677804"/>
                </a:lnTo>
                <a:lnTo>
                  <a:pt x="0" y="0"/>
                </a:lnTo>
                <a:lnTo>
                  <a:pt x="1641898" y="0"/>
                </a:lnTo>
                <a:lnTo>
                  <a:pt x="1879701" y="338902"/>
                </a:lnTo>
                <a:lnTo>
                  <a:pt x="1641898" y="677804"/>
                </a:lnTo>
                <a:close/>
              </a:path>
            </a:pathLst>
          </a:custGeom>
          <a:solidFill>
            <a:srgbClr val="FFFBAF"/>
          </a:solidFill>
        </p:spPr>
        <p:txBody>
          <a:bodyPr wrap="square" lIns="0" tIns="0" rIns="0" bIns="0" rtlCol="0"/>
          <a:lstStyle/>
          <a:p>
            <a:endParaRPr/>
          </a:p>
        </p:txBody>
      </p:sp>
      <p:sp>
        <p:nvSpPr>
          <p:cNvPr id="10" name="object 10">
            <a:extLst>
              <a:ext uri="{FF2B5EF4-FFF2-40B4-BE49-F238E27FC236}">
                <a16:creationId xmlns:a16="http://schemas.microsoft.com/office/drawing/2014/main" id="{9BD43517-B2BB-8586-7B46-8FFFCE263644}"/>
              </a:ext>
            </a:extLst>
          </p:cNvPr>
          <p:cNvSpPr txBox="1"/>
          <p:nvPr/>
        </p:nvSpPr>
        <p:spPr>
          <a:xfrm>
            <a:off x="538162" y="4274684"/>
            <a:ext cx="1243330" cy="577850"/>
          </a:xfrm>
          <a:prstGeom prst="rect">
            <a:avLst/>
          </a:prstGeom>
        </p:spPr>
        <p:txBody>
          <a:bodyPr vert="horz" wrap="square" lIns="0" tIns="12700" rIns="0" bIns="0" rtlCol="0">
            <a:spAutoFit/>
          </a:bodyPr>
          <a:lstStyle/>
          <a:p>
            <a:pPr marL="141605" marR="5080" indent="-129539">
              <a:lnSpc>
                <a:spcPct val="113300"/>
              </a:lnSpc>
              <a:spcBef>
                <a:spcPts val="100"/>
              </a:spcBef>
            </a:pPr>
            <a:r>
              <a:rPr sz="1600" spc="-95" dirty="0">
                <a:latin typeface="Arial Black"/>
                <a:cs typeface="Arial Black"/>
              </a:rPr>
              <a:t>3.ORACIÓN/ </a:t>
            </a:r>
            <a:r>
              <a:rPr sz="1600" spc="-10" dirty="0">
                <a:latin typeface="Arial Black"/>
                <a:cs typeface="Arial Black"/>
              </a:rPr>
              <a:t>CANCIÓN</a:t>
            </a:r>
            <a:endParaRPr sz="1600" dirty="0">
              <a:latin typeface="Arial Black"/>
              <a:cs typeface="Arial Black"/>
            </a:endParaRPr>
          </a:p>
        </p:txBody>
      </p:sp>
      <p:sp>
        <p:nvSpPr>
          <p:cNvPr id="11" name="object 11">
            <a:extLst>
              <a:ext uri="{FF2B5EF4-FFF2-40B4-BE49-F238E27FC236}">
                <a16:creationId xmlns:a16="http://schemas.microsoft.com/office/drawing/2014/main" id="{71756138-09CF-18C6-F774-AC1E7877ACF0}"/>
              </a:ext>
            </a:extLst>
          </p:cNvPr>
          <p:cNvSpPr/>
          <p:nvPr/>
        </p:nvSpPr>
        <p:spPr>
          <a:xfrm>
            <a:off x="2486705" y="5699674"/>
            <a:ext cx="8396605" cy="996950"/>
          </a:xfrm>
          <a:custGeom>
            <a:avLst/>
            <a:gdLst/>
            <a:ahLst/>
            <a:cxnLst/>
            <a:rect l="l" t="t" r="r" b="b"/>
            <a:pathLst>
              <a:path w="8396605" h="996950">
                <a:moveTo>
                  <a:pt x="8073886" y="996495"/>
                </a:moveTo>
                <a:lnTo>
                  <a:pt x="323850" y="996495"/>
                </a:lnTo>
                <a:lnTo>
                  <a:pt x="272882" y="992460"/>
                </a:lnTo>
                <a:lnTo>
                  <a:pt x="223629" y="980598"/>
                </a:lnTo>
                <a:lnTo>
                  <a:pt x="176960" y="961267"/>
                </a:lnTo>
                <a:lnTo>
                  <a:pt x="133745" y="934828"/>
                </a:lnTo>
                <a:lnTo>
                  <a:pt x="94853" y="901641"/>
                </a:lnTo>
                <a:lnTo>
                  <a:pt x="61666" y="862750"/>
                </a:lnTo>
                <a:lnTo>
                  <a:pt x="35228" y="819534"/>
                </a:lnTo>
                <a:lnTo>
                  <a:pt x="15897" y="772865"/>
                </a:lnTo>
                <a:lnTo>
                  <a:pt x="4034" y="723612"/>
                </a:lnTo>
                <a:lnTo>
                  <a:pt x="0" y="672645"/>
                </a:lnTo>
                <a:lnTo>
                  <a:pt x="0" y="323850"/>
                </a:lnTo>
                <a:lnTo>
                  <a:pt x="4034" y="272883"/>
                </a:lnTo>
                <a:lnTo>
                  <a:pt x="15897" y="223629"/>
                </a:lnTo>
                <a:lnTo>
                  <a:pt x="35228" y="176960"/>
                </a:lnTo>
                <a:lnTo>
                  <a:pt x="61666" y="133745"/>
                </a:lnTo>
                <a:lnTo>
                  <a:pt x="94853" y="94853"/>
                </a:lnTo>
                <a:lnTo>
                  <a:pt x="133745" y="61666"/>
                </a:lnTo>
                <a:lnTo>
                  <a:pt x="176960" y="35228"/>
                </a:lnTo>
                <a:lnTo>
                  <a:pt x="223629" y="15897"/>
                </a:lnTo>
                <a:lnTo>
                  <a:pt x="272882" y="4034"/>
                </a:lnTo>
                <a:lnTo>
                  <a:pt x="323850" y="0"/>
                </a:lnTo>
                <a:lnTo>
                  <a:pt x="8073886" y="0"/>
                </a:lnTo>
                <a:lnTo>
                  <a:pt x="8124853" y="4034"/>
                </a:lnTo>
                <a:lnTo>
                  <a:pt x="8174106" y="15897"/>
                </a:lnTo>
                <a:lnTo>
                  <a:pt x="8220775" y="35228"/>
                </a:lnTo>
                <a:lnTo>
                  <a:pt x="8263990" y="61666"/>
                </a:lnTo>
                <a:lnTo>
                  <a:pt x="8302882" y="94853"/>
                </a:lnTo>
                <a:lnTo>
                  <a:pt x="8336068" y="133745"/>
                </a:lnTo>
                <a:lnTo>
                  <a:pt x="8362507" y="176960"/>
                </a:lnTo>
                <a:lnTo>
                  <a:pt x="8381839" y="223629"/>
                </a:lnTo>
                <a:lnTo>
                  <a:pt x="8393701" y="272883"/>
                </a:lnTo>
                <a:lnTo>
                  <a:pt x="8396251" y="305097"/>
                </a:lnTo>
                <a:lnTo>
                  <a:pt x="8396251" y="691398"/>
                </a:lnTo>
                <a:lnTo>
                  <a:pt x="8381839" y="772865"/>
                </a:lnTo>
                <a:lnTo>
                  <a:pt x="8362507" y="819534"/>
                </a:lnTo>
                <a:lnTo>
                  <a:pt x="8336068" y="862750"/>
                </a:lnTo>
                <a:lnTo>
                  <a:pt x="8302882" y="901641"/>
                </a:lnTo>
                <a:lnTo>
                  <a:pt x="8263990" y="934828"/>
                </a:lnTo>
                <a:lnTo>
                  <a:pt x="8220775" y="961267"/>
                </a:lnTo>
                <a:lnTo>
                  <a:pt x="8174106" y="980598"/>
                </a:lnTo>
                <a:lnTo>
                  <a:pt x="8124853" y="992460"/>
                </a:lnTo>
                <a:lnTo>
                  <a:pt x="8073886" y="996495"/>
                </a:lnTo>
                <a:close/>
              </a:path>
            </a:pathLst>
          </a:custGeom>
          <a:solidFill>
            <a:srgbClr val="FFFBAF"/>
          </a:solidFill>
        </p:spPr>
        <p:txBody>
          <a:bodyPr wrap="square" lIns="0" tIns="0" rIns="0" bIns="0" rtlCol="0"/>
          <a:lstStyle/>
          <a:p>
            <a:r>
              <a:rPr lang="es-ES" dirty="0"/>
              <a:t>Nos comprometemos a tener fe, a pensar en alguna cuestión que nos preocupe o que consideremos injusta, y ofrecerla a Jesús como muestra de fe, sabiendo que él es quien tienen la última palabra. </a:t>
            </a:r>
            <a:endParaRPr dirty="0"/>
          </a:p>
        </p:txBody>
      </p:sp>
      <p:pic>
        <p:nvPicPr>
          <p:cNvPr id="12" name="object 12">
            <a:extLst>
              <a:ext uri="{FF2B5EF4-FFF2-40B4-BE49-F238E27FC236}">
                <a16:creationId xmlns:a16="http://schemas.microsoft.com/office/drawing/2014/main" id="{01DFBEA6-A99C-9C2C-18FD-19289FAA7A67}"/>
              </a:ext>
            </a:extLst>
          </p:cNvPr>
          <p:cNvPicPr/>
          <p:nvPr/>
        </p:nvPicPr>
        <p:blipFill>
          <a:blip r:embed="rId3" cstate="print"/>
          <a:stretch>
            <a:fillRect/>
          </a:stretch>
        </p:blipFill>
        <p:spPr>
          <a:xfrm>
            <a:off x="0" y="19411"/>
            <a:ext cx="1076324" cy="1209674"/>
          </a:xfrm>
          <a:prstGeom prst="rect">
            <a:avLst/>
          </a:prstGeom>
        </p:spPr>
      </p:pic>
      <p:grpSp>
        <p:nvGrpSpPr>
          <p:cNvPr id="13" name="object 13">
            <a:extLst>
              <a:ext uri="{FF2B5EF4-FFF2-40B4-BE49-F238E27FC236}">
                <a16:creationId xmlns:a16="http://schemas.microsoft.com/office/drawing/2014/main" id="{F4C0B119-9523-0B54-38C0-EEA7D523F6C2}"/>
              </a:ext>
            </a:extLst>
          </p:cNvPr>
          <p:cNvGrpSpPr/>
          <p:nvPr/>
        </p:nvGrpSpPr>
        <p:grpSpPr>
          <a:xfrm>
            <a:off x="8861407" y="48331"/>
            <a:ext cx="3263900" cy="1229360"/>
            <a:chOff x="8861407" y="48331"/>
            <a:chExt cx="3263900" cy="1229360"/>
          </a:xfrm>
        </p:grpSpPr>
        <p:pic>
          <p:nvPicPr>
            <p:cNvPr id="14" name="object 14">
              <a:extLst>
                <a:ext uri="{FF2B5EF4-FFF2-40B4-BE49-F238E27FC236}">
                  <a16:creationId xmlns:a16="http://schemas.microsoft.com/office/drawing/2014/main" id="{8B926B45-1188-717E-4FAD-815C0868739C}"/>
                </a:ext>
              </a:extLst>
            </p:cNvPr>
            <p:cNvPicPr/>
            <p:nvPr/>
          </p:nvPicPr>
          <p:blipFill>
            <a:blip r:embed="rId4" cstate="print"/>
            <a:stretch>
              <a:fillRect/>
            </a:stretch>
          </p:blipFill>
          <p:spPr>
            <a:xfrm>
              <a:off x="11162821" y="96127"/>
              <a:ext cx="962024" cy="1181099"/>
            </a:xfrm>
            <a:prstGeom prst="rect">
              <a:avLst/>
            </a:prstGeom>
          </p:spPr>
        </p:pic>
        <p:pic>
          <p:nvPicPr>
            <p:cNvPr id="15" name="object 15">
              <a:extLst>
                <a:ext uri="{FF2B5EF4-FFF2-40B4-BE49-F238E27FC236}">
                  <a16:creationId xmlns:a16="http://schemas.microsoft.com/office/drawing/2014/main" id="{25329AC6-C0E4-2433-02FE-122E3295F123}"/>
                </a:ext>
              </a:extLst>
            </p:cNvPr>
            <p:cNvPicPr/>
            <p:nvPr/>
          </p:nvPicPr>
          <p:blipFill>
            <a:blip r:embed="rId5" cstate="print"/>
            <a:stretch>
              <a:fillRect/>
            </a:stretch>
          </p:blipFill>
          <p:spPr>
            <a:xfrm>
              <a:off x="9187414" y="370847"/>
              <a:ext cx="239339" cy="201533"/>
            </a:xfrm>
            <a:prstGeom prst="rect">
              <a:avLst/>
            </a:prstGeom>
          </p:spPr>
        </p:pic>
        <p:sp>
          <p:nvSpPr>
            <p:cNvPr id="16" name="object 16">
              <a:extLst>
                <a:ext uri="{FF2B5EF4-FFF2-40B4-BE49-F238E27FC236}">
                  <a16:creationId xmlns:a16="http://schemas.microsoft.com/office/drawing/2014/main" id="{F9C8A6D9-31C3-BED8-E027-0C49707772C8}"/>
                </a:ext>
              </a:extLst>
            </p:cNvPr>
            <p:cNvSpPr/>
            <p:nvPr/>
          </p:nvSpPr>
          <p:spPr>
            <a:xfrm>
              <a:off x="9300518" y="48331"/>
              <a:ext cx="17145" cy="279400"/>
            </a:xfrm>
            <a:custGeom>
              <a:avLst/>
              <a:gdLst/>
              <a:ahLst/>
              <a:cxnLst/>
              <a:rect l="l" t="t" r="r" b="b"/>
              <a:pathLst>
                <a:path w="17145" h="279400">
                  <a:moveTo>
                    <a:pt x="8497" y="279012"/>
                  </a:moveTo>
                  <a:lnTo>
                    <a:pt x="4248" y="144872"/>
                  </a:lnTo>
                  <a:lnTo>
                    <a:pt x="1327" y="51767"/>
                  </a:lnTo>
                  <a:lnTo>
                    <a:pt x="0" y="7589"/>
                  </a:lnTo>
                  <a:lnTo>
                    <a:pt x="0" y="3397"/>
                  </a:lnTo>
                  <a:lnTo>
                    <a:pt x="3804" y="0"/>
                  </a:lnTo>
                  <a:lnTo>
                    <a:pt x="13191" y="0"/>
                  </a:lnTo>
                  <a:lnTo>
                    <a:pt x="16995" y="3397"/>
                  </a:lnTo>
                  <a:lnTo>
                    <a:pt x="16995" y="7589"/>
                  </a:lnTo>
                  <a:lnTo>
                    <a:pt x="15668" y="51767"/>
                  </a:lnTo>
                  <a:lnTo>
                    <a:pt x="8497" y="279012"/>
                  </a:lnTo>
                  <a:close/>
                </a:path>
              </a:pathLst>
            </a:custGeom>
            <a:solidFill>
              <a:srgbClr val="D5B064"/>
            </a:solidFill>
          </p:spPr>
          <p:txBody>
            <a:bodyPr wrap="square" lIns="0" tIns="0" rIns="0" bIns="0" rtlCol="0"/>
            <a:lstStyle/>
            <a:p>
              <a:endParaRPr/>
            </a:p>
          </p:txBody>
        </p:sp>
        <p:pic>
          <p:nvPicPr>
            <p:cNvPr id="17" name="object 17">
              <a:extLst>
                <a:ext uri="{FF2B5EF4-FFF2-40B4-BE49-F238E27FC236}">
                  <a16:creationId xmlns:a16="http://schemas.microsoft.com/office/drawing/2014/main" id="{C8CB302F-D186-762A-AA03-C0D78441867D}"/>
                </a:ext>
              </a:extLst>
            </p:cNvPr>
            <p:cNvPicPr/>
            <p:nvPr/>
          </p:nvPicPr>
          <p:blipFill>
            <a:blip r:embed="rId6" cstate="print"/>
            <a:stretch>
              <a:fillRect/>
            </a:stretch>
          </p:blipFill>
          <p:spPr>
            <a:xfrm>
              <a:off x="9324349" y="85266"/>
              <a:ext cx="98825" cy="262149"/>
            </a:xfrm>
            <a:prstGeom prst="rect">
              <a:avLst/>
            </a:prstGeom>
          </p:spPr>
        </p:pic>
        <p:sp>
          <p:nvSpPr>
            <p:cNvPr id="18" name="object 18">
              <a:extLst>
                <a:ext uri="{FF2B5EF4-FFF2-40B4-BE49-F238E27FC236}">
                  <a16:creationId xmlns:a16="http://schemas.microsoft.com/office/drawing/2014/main" id="{14EC130F-FFE3-70D7-83FC-8FA565F743A0}"/>
                </a:ext>
              </a:extLst>
            </p:cNvPr>
            <p:cNvSpPr/>
            <p:nvPr/>
          </p:nvSpPr>
          <p:spPr>
            <a:xfrm>
              <a:off x="9340180" y="72990"/>
              <a:ext cx="55244" cy="268605"/>
            </a:xfrm>
            <a:custGeom>
              <a:avLst/>
              <a:gdLst/>
              <a:ahLst/>
              <a:cxnLst/>
              <a:rect l="l" t="t" r="r" b="b"/>
              <a:pathLst>
                <a:path w="55245" h="268605">
                  <a:moveTo>
                    <a:pt x="0" y="268291"/>
                  </a:moveTo>
                  <a:lnTo>
                    <a:pt x="18277" y="138935"/>
                  </a:lnTo>
                  <a:lnTo>
                    <a:pt x="31022" y="49160"/>
                  </a:lnTo>
                  <a:lnTo>
                    <a:pt x="37190" y="6583"/>
                  </a:lnTo>
                  <a:lnTo>
                    <a:pt x="42561" y="0"/>
                  </a:lnTo>
                  <a:lnTo>
                    <a:pt x="52025" y="1602"/>
                  </a:lnTo>
                  <a:lnTo>
                    <a:pt x="55174" y="5489"/>
                  </a:lnTo>
                  <a:lnTo>
                    <a:pt x="54326" y="9483"/>
                  </a:lnTo>
                  <a:lnTo>
                    <a:pt x="0" y="268291"/>
                  </a:lnTo>
                  <a:close/>
                </a:path>
              </a:pathLst>
            </a:custGeom>
            <a:solidFill>
              <a:srgbClr val="D5B064"/>
            </a:solidFill>
          </p:spPr>
          <p:txBody>
            <a:bodyPr wrap="square" lIns="0" tIns="0" rIns="0" bIns="0" rtlCol="0"/>
            <a:lstStyle/>
            <a:p>
              <a:endParaRPr/>
            </a:p>
          </p:txBody>
        </p:sp>
        <p:pic>
          <p:nvPicPr>
            <p:cNvPr id="19" name="object 19">
              <a:extLst>
                <a:ext uri="{FF2B5EF4-FFF2-40B4-BE49-F238E27FC236}">
                  <a16:creationId xmlns:a16="http://schemas.microsoft.com/office/drawing/2014/main" id="{D63E5B44-75BD-8A61-4E63-595C7FF8239A}"/>
                </a:ext>
              </a:extLst>
            </p:cNvPr>
            <p:cNvPicPr/>
            <p:nvPr/>
          </p:nvPicPr>
          <p:blipFill>
            <a:blip r:embed="rId7" cstate="print"/>
            <a:stretch>
              <a:fillRect/>
            </a:stretch>
          </p:blipFill>
          <p:spPr>
            <a:xfrm>
              <a:off x="9194857" y="85266"/>
              <a:ext cx="98825" cy="262149"/>
            </a:xfrm>
            <a:prstGeom prst="rect">
              <a:avLst/>
            </a:prstGeom>
          </p:spPr>
        </p:pic>
        <p:sp>
          <p:nvSpPr>
            <p:cNvPr id="20" name="object 20">
              <a:extLst>
                <a:ext uri="{FF2B5EF4-FFF2-40B4-BE49-F238E27FC236}">
                  <a16:creationId xmlns:a16="http://schemas.microsoft.com/office/drawing/2014/main" id="{84DEF469-71CA-9533-8E3A-3C28A8A8015F}"/>
                </a:ext>
              </a:extLst>
            </p:cNvPr>
            <p:cNvSpPr/>
            <p:nvPr/>
          </p:nvSpPr>
          <p:spPr>
            <a:xfrm>
              <a:off x="9222676" y="72999"/>
              <a:ext cx="534035" cy="421640"/>
            </a:xfrm>
            <a:custGeom>
              <a:avLst/>
              <a:gdLst/>
              <a:ahLst/>
              <a:cxnLst/>
              <a:rect l="l" t="t" r="r" b="b"/>
              <a:pathLst>
                <a:path w="534034" h="421640">
                  <a:moveTo>
                    <a:pt x="55168" y="268287"/>
                  </a:moveTo>
                  <a:lnTo>
                    <a:pt x="36893" y="138938"/>
                  </a:lnTo>
                  <a:lnTo>
                    <a:pt x="24142" y="49161"/>
                  </a:lnTo>
                  <a:lnTo>
                    <a:pt x="17983" y="6578"/>
                  </a:lnTo>
                  <a:lnTo>
                    <a:pt x="12611" y="0"/>
                  </a:lnTo>
                  <a:lnTo>
                    <a:pt x="3149" y="1600"/>
                  </a:lnTo>
                  <a:lnTo>
                    <a:pt x="0" y="5486"/>
                  </a:lnTo>
                  <a:lnTo>
                    <a:pt x="838" y="9486"/>
                  </a:lnTo>
                  <a:lnTo>
                    <a:pt x="55168" y="268287"/>
                  </a:lnTo>
                  <a:close/>
                </a:path>
                <a:path w="534034" h="421640">
                  <a:moveTo>
                    <a:pt x="533946" y="408178"/>
                  </a:moveTo>
                  <a:lnTo>
                    <a:pt x="530567" y="404355"/>
                  </a:lnTo>
                  <a:lnTo>
                    <a:pt x="526389" y="404355"/>
                  </a:lnTo>
                  <a:lnTo>
                    <a:pt x="482460" y="405688"/>
                  </a:lnTo>
                  <a:lnTo>
                    <a:pt x="389877" y="408635"/>
                  </a:lnTo>
                  <a:lnTo>
                    <a:pt x="256489" y="412902"/>
                  </a:lnTo>
                  <a:lnTo>
                    <a:pt x="482460" y="420116"/>
                  </a:lnTo>
                  <a:lnTo>
                    <a:pt x="526389" y="421449"/>
                  </a:lnTo>
                  <a:lnTo>
                    <a:pt x="530567" y="421449"/>
                  </a:lnTo>
                  <a:lnTo>
                    <a:pt x="533946" y="417626"/>
                  </a:lnTo>
                  <a:lnTo>
                    <a:pt x="533946" y="408178"/>
                  </a:lnTo>
                  <a:close/>
                </a:path>
              </a:pathLst>
            </a:custGeom>
            <a:solidFill>
              <a:srgbClr val="D5B064"/>
            </a:solidFill>
          </p:spPr>
          <p:txBody>
            <a:bodyPr wrap="square" lIns="0" tIns="0" rIns="0" bIns="0" rtlCol="0"/>
            <a:lstStyle/>
            <a:p>
              <a:endParaRPr/>
            </a:p>
          </p:txBody>
        </p:sp>
        <p:pic>
          <p:nvPicPr>
            <p:cNvPr id="21" name="object 21">
              <a:extLst>
                <a:ext uri="{FF2B5EF4-FFF2-40B4-BE49-F238E27FC236}">
                  <a16:creationId xmlns:a16="http://schemas.microsoft.com/office/drawing/2014/main" id="{EC3247A8-7644-98F6-2A0A-93BE981F4045}"/>
                </a:ext>
              </a:extLst>
            </p:cNvPr>
            <p:cNvPicPr/>
            <p:nvPr/>
          </p:nvPicPr>
          <p:blipFill>
            <a:blip r:embed="rId8" cstate="print"/>
            <a:stretch>
              <a:fillRect/>
            </a:stretch>
          </p:blipFill>
          <p:spPr>
            <a:xfrm>
              <a:off x="9459215" y="501316"/>
              <a:ext cx="260681" cy="99382"/>
            </a:xfrm>
            <a:prstGeom prst="rect">
              <a:avLst/>
            </a:prstGeom>
          </p:spPr>
        </p:pic>
        <p:sp>
          <p:nvSpPr>
            <p:cNvPr id="22" name="object 22">
              <a:extLst>
                <a:ext uri="{FF2B5EF4-FFF2-40B4-BE49-F238E27FC236}">
                  <a16:creationId xmlns:a16="http://schemas.microsoft.com/office/drawing/2014/main" id="{F607192E-B848-8FAD-496A-39AA685D8FC9}"/>
                </a:ext>
              </a:extLst>
            </p:cNvPr>
            <p:cNvSpPr/>
            <p:nvPr/>
          </p:nvSpPr>
          <p:spPr>
            <a:xfrm>
              <a:off x="9465315" y="517236"/>
              <a:ext cx="267335" cy="55880"/>
            </a:xfrm>
            <a:custGeom>
              <a:avLst/>
              <a:gdLst/>
              <a:ahLst/>
              <a:cxnLst/>
              <a:rect l="l" t="t" r="r" b="b"/>
              <a:pathLst>
                <a:path w="267334" h="55879">
                  <a:moveTo>
                    <a:pt x="261330" y="55484"/>
                  </a:moveTo>
                  <a:lnTo>
                    <a:pt x="257358" y="54632"/>
                  </a:lnTo>
                  <a:lnTo>
                    <a:pt x="0" y="0"/>
                  </a:lnTo>
                  <a:lnTo>
                    <a:pt x="128631" y="18380"/>
                  </a:lnTo>
                  <a:lnTo>
                    <a:pt x="217904" y="31196"/>
                  </a:lnTo>
                  <a:lnTo>
                    <a:pt x="260242" y="37400"/>
                  </a:lnTo>
                  <a:lnTo>
                    <a:pt x="264214" y="38252"/>
                  </a:lnTo>
                  <a:lnTo>
                    <a:pt x="266789" y="42801"/>
                  </a:lnTo>
                  <a:lnTo>
                    <a:pt x="265195" y="52318"/>
                  </a:lnTo>
                  <a:lnTo>
                    <a:pt x="261330" y="55484"/>
                  </a:lnTo>
                  <a:close/>
                </a:path>
              </a:pathLst>
            </a:custGeom>
            <a:solidFill>
              <a:srgbClr val="D5B064"/>
            </a:solidFill>
          </p:spPr>
          <p:txBody>
            <a:bodyPr wrap="square" lIns="0" tIns="0" rIns="0" bIns="0" rtlCol="0"/>
            <a:lstStyle/>
            <a:p>
              <a:endParaRPr/>
            </a:p>
          </p:txBody>
        </p:sp>
        <p:pic>
          <p:nvPicPr>
            <p:cNvPr id="23" name="object 23">
              <a:extLst>
                <a:ext uri="{FF2B5EF4-FFF2-40B4-BE49-F238E27FC236}">
                  <a16:creationId xmlns:a16="http://schemas.microsoft.com/office/drawing/2014/main" id="{5BC46C2B-E420-ACD0-8638-7FB24ED23E0C}"/>
                </a:ext>
              </a:extLst>
            </p:cNvPr>
            <p:cNvPicPr/>
            <p:nvPr/>
          </p:nvPicPr>
          <p:blipFill>
            <a:blip r:embed="rId9" cstate="print"/>
            <a:stretch>
              <a:fillRect/>
            </a:stretch>
          </p:blipFill>
          <p:spPr>
            <a:xfrm>
              <a:off x="9459215" y="371095"/>
              <a:ext cx="260681" cy="99382"/>
            </a:xfrm>
            <a:prstGeom prst="rect">
              <a:avLst/>
            </a:prstGeom>
          </p:spPr>
        </p:pic>
        <p:sp>
          <p:nvSpPr>
            <p:cNvPr id="24" name="object 24">
              <a:extLst>
                <a:ext uri="{FF2B5EF4-FFF2-40B4-BE49-F238E27FC236}">
                  <a16:creationId xmlns:a16="http://schemas.microsoft.com/office/drawing/2014/main" id="{281312A2-7B32-DAA5-46A3-886664571D9F}"/>
                </a:ext>
              </a:extLst>
            </p:cNvPr>
            <p:cNvSpPr/>
            <p:nvPr/>
          </p:nvSpPr>
          <p:spPr>
            <a:xfrm>
              <a:off x="8861399" y="399084"/>
              <a:ext cx="871219" cy="95885"/>
            </a:xfrm>
            <a:custGeom>
              <a:avLst/>
              <a:gdLst/>
              <a:ahLst/>
              <a:cxnLst/>
              <a:rect l="l" t="t" r="r" b="b"/>
              <a:pathLst>
                <a:path w="871220" h="95884">
                  <a:moveTo>
                    <a:pt x="277456" y="86817"/>
                  </a:moveTo>
                  <a:lnTo>
                    <a:pt x="144068" y="82550"/>
                  </a:lnTo>
                  <a:lnTo>
                    <a:pt x="51485" y="79603"/>
                  </a:lnTo>
                  <a:lnTo>
                    <a:pt x="7543" y="78270"/>
                  </a:lnTo>
                  <a:lnTo>
                    <a:pt x="3378" y="78270"/>
                  </a:lnTo>
                  <a:lnTo>
                    <a:pt x="0" y="82092"/>
                  </a:lnTo>
                  <a:lnTo>
                    <a:pt x="0" y="91541"/>
                  </a:lnTo>
                  <a:lnTo>
                    <a:pt x="3378" y="95364"/>
                  </a:lnTo>
                  <a:lnTo>
                    <a:pt x="7543" y="95364"/>
                  </a:lnTo>
                  <a:lnTo>
                    <a:pt x="51485" y="94030"/>
                  </a:lnTo>
                  <a:lnTo>
                    <a:pt x="277456" y="86817"/>
                  </a:lnTo>
                  <a:close/>
                </a:path>
                <a:path w="871220" h="95884">
                  <a:moveTo>
                    <a:pt x="870699" y="12674"/>
                  </a:moveTo>
                  <a:lnTo>
                    <a:pt x="869111" y="3162"/>
                  </a:lnTo>
                  <a:lnTo>
                    <a:pt x="865238" y="0"/>
                  </a:lnTo>
                  <a:lnTo>
                    <a:pt x="861263" y="850"/>
                  </a:lnTo>
                  <a:lnTo>
                    <a:pt x="603910" y="55473"/>
                  </a:lnTo>
                  <a:lnTo>
                    <a:pt x="732536" y="37096"/>
                  </a:lnTo>
                  <a:lnTo>
                    <a:pt x="821817" y="24282"/>
                  </a:lnTo>
                  <a:lnTo>
                    <a:pt x="864158" y="18084"/>
                  </a:lnTo>
                  <a:lnTo>
                    <a:pt x="868121" y="17221"/>
                  </a:lnTo>
                  <a:lnTo>
                    <a:pt x="870699" y="12674"/>
                  </a:lnTo>
                  <a:close/>
                </a:path>
              </a:pathLst>
            </a:custGeom>
            <a:solidFill>
              <a:srgbClr val="D5B064"/>
            </a:solidFill>
          </p:spPr>
          <p:txBody>
            <a:bodyPr wrap="square" lIns="0" tIns="0" rIns="0" bIns="0" rtlCol="0"/>
            <a:lstStyle/>
            <a:p>
              <a:endParaRPr/>
            </a:p>
          </p:txBody>
        </p:sp>
        <p:pic>
          <p:nvPicPr>
            <p:cNvPr id="25" name="object 25">
              <a:extLst>
                <a:ext uri="{FF2B5EF4-FFF2-40B4-BE49-F238E27FC236}">
                  <a16:creationId xmlns:a16="http://schemas.microsoft.com/office/drawing/2014/main" id="{612556DA-52F5-2037-7F6D-0708E943970D}"/>
                </a:ext>
              </a:extLst>
            </p:cNvPr>
            <p:cNvPicPr/>
            <p:nvPr/>
          </p:nvPicPr>
          <p:blipFill>
            <a:blip r:embed="rId10" cstate="print"/>
            <a:stretch>
              <a:fillRect/>
            </a:stretch>
          </p:blipFill>
          <p:spPr>
            <a:xfrm>
              <a:off x="8898135" y="501316"/>
              <a:ext cx="260681" cy="99382"/>
            </a:xfrm>
            <a:prstGeom prst="rect">
              <a:avLst/>
            </a:prstGeom>
          </p:spPr>
        </p:pic>
        <p:sp>
          <p:nvSpPr>
            <p:cNvPr id="26" name="object 26">
              <a:extLst>
                <a:ext uri="{FF2B5EF4-FFF2-40B4-BE49-F238E27FC236}">
                  <a16:creationId xmlns:a16="http://schemas.microsoft.com/office/drawing/2014/main" id="{BC35CD09-F110-2E59-36AE-58D77CF55937}"/>
                </a:ext>
              </a:extLst>
            </p:cNvPr>
            <p:cNvSpPr/>
            <p:nvPr/>
          </p:nvSpPr>
          <p:spPr>
            <a:xfrm>
              <a:off x="8885928" y="517236"/>
              <a:ext cx="267335" cy="55880"/>
            </a:xfrm>
            <a:custGeom>
              <a:avLst/>
              <a:gdLst/>
              <a:ahLst/>
              <a:cxnLst/>
              <a:rect l="l" t="t" r="r" b="b"/>
              <a:pathLst>
                <a:path w="267334" h="55879">
                  <a:moveTo>
                    <a:pt x="5458" y="55484"/>
                  </a:moveTo>
                  <a:lnTo>
                    <a:pt x="1593" y="52318"/>
                  </a:lnTo>
                  <a:lnTo>
                    <a:pt x="0" y="42801"/>
                  </a:lnTo>
                  <a:lnTo>
                    <a:pt x="2574" y="38252"/>
                  </a:lnTo>
                  <a:lnTo>
                    <a:pt x="6546" y="37400"/>
                  </a:lnTo>
                  <a:lnTo>
                    <a:pt x="48884" y="31196"/>
                  </a:lnTo>
                  <a:lnTo>
                    <a:pt x="138157" y="18380"/>
                  </a:lnTo>
                  <a:lnTo>
                    <a:pt x="266789" y="0"/>
                  </a:lnTo>
                  <a:lnTo>
                    <a:pt x="9430" y="54632"/>
                  </a:lnTo>
                  <a:lnTo>
                    <a:pt x="5458" y="55484"/>
                  </a:lnTo>
                  <a:close/>
                </a:path>
              </a:pathLst>
            </a:custGeom>
            <a:solidFill>
              <a:srgbClr val="D5B064"/>
            </a:solidFill>
          </p:spPr>
          <p:txBody>
            <a:bodyPr wrap="square" lIns="0" tIns="0" rIns="0" bIns="0" rtlCol="0"/>
            <a:lstStyle/>
            <a:p>
              <a:endParaRPr/>
            </a:p>
          </p:txBody>
        </p:sp>
        <p:pic>
          <p:nvPicPr>
            <p:cNvPr id="27" name="object 27">
              <a:extLst>
                <a:ext uri="{FF2B5EF4-FFF2-40B4-BE49-F238E27FC236}">
                  <a16:creationId xmlns:a16="http://schemas.microsoft.com/office/drawing/2014/main" id="{CBD8BF7B-D237-6773-EBE4-468F1AA6EDAB}"/>
                </a:ext>
              </a:extLst>
            </p:cNvPr>
            <p:cNvPicPr/>
            <p:nvPr/>
          </p:nvPicPr>
          <p:blipFill>
            <a:blip r:embed="rId11" cstate="print"/>
            <a:stretch>
              <a:fillRect/>
            </a:stretch>
          </p:blipFill>
          <p:spPr>
            <a:xfrm>
              <a:off x="8898135" y="371095"/>
              <a:ext cx="260681" cy="99382"/>
            </a:xfrm>
            <a:prstGeom prst="rect">
              <a:avLst/>
            </a:prstGeom>
          </p:spPr>
        </p:pic>
        <p:sp>
          <p:nvSpPr>
            <p:cNvPr id="28" name="object 28">
              <a:extLst>
                <a:ext uri="{FF2B5EF4-FFF2-40B4-BE49-F238E27FC236}">
                  <a16:creationId xmlns:a16="http://schemas.microsoft.com/office/drawing/2014/main" id="{1692972D-2462-252A-1E95-1C51021AE889}"/>
                </a:ext>
              </a:extLst>
            </p:cNvPr>
            <p:cNvSpPr/>
            <p:nvPr/>
          </p:nvSpPr>
          <p:spPr>
            <a:xfrm>
              <a:off x="8885923" y="399084"/>
              <a:ext cx="552450" cy="840105"/>
            </a:xfrm>
            <a:custGeom>
              <a:avLst/>
              <a:gdLst/>
              <a:ahLst/>
              <a:cxnLst/>
              <a:rect l="l" t="t" r="r" b="b"/>
              <a:pathLst>
                <a:path w="552450" h="840105">
                  <a:moveTo>
                    <a:pt x="266788" y="55473"/>
                  </a:moveTo>
                  <a:lnTo>
                    <a:pt x="9423" y="850"/>
                  </a:lnTo>
                  <a:lnTo>
                    <a:pt x="5461" y="0"/>
                  </a:lnTo>
                  <a:lnTo>
                    <a:pt x="1587" y="3162"/>
                  </a:lnTo>
                  <a:lnTo>
                    <a:pt x="48882" y="24282"/>
                  </a:lnTo>
                  <a:lnTo>
                    <a:pt x="138150" y="37096"/>
                  </a:lnTo>
                  <a:lnTo>
                    <a:pt x="266788" y="55473"/>
                  </a:lnTo>
                  <a:close/>
                </a:path>
                <a:path w="552450" h="840105">
                  <a:moveTo>
                    <a:pt x="373570" y="223824"/>
                  </a:moveTo>
                  <a:lnTo>
                    <a:pt x="361505" y="307581"/>
                  </a:lnTo>
                  <a:lnTo>
                    <a:pt x="334886" y="492125"/>
                  </a:lnTo>
                  <a:lnTo>
                    <a:pt x="308013" y="677405"/>
                  </a:lnTo>
                  <a:lnTo>
                    <a:pt x="295236" y="763346"/>
                  </a:lnTo>
                  <a:lnTo>
                    <a:pt x="293941" y="767257"/>
                  </a:lnTo>
                  <a:lnTo>
                    <a:pt x="296430" y="771359"/>
                  </a:lnTo>
                  <a:lnTo>
                    <a:pt x="305155" y="773671"/>
                  </a:lnTo>
                  <a:lnTo>
                    <a:pt x="309740" y="771436"/>
                  </a:lnTo>
                  <a:lnTo>
                    <a:pt x="311035" y="767537"/>
                  </a:lnTo>
                  <a:lnTo>
                    <a:pt x="321348" y="680935"/>
                  </a:lnTo>
                  <a:lnTo>
                    <a:pt x="342785" y="494220"/>
                  </a:lnTo>
                  <a:lnTo>
                    <a:pt x="363982" y="308229"/>
                  </a:lnTo>
                  <a:lnTo>
                    <a:pt x="373570" y="223824"/>
                  </a:lnTo>
                  <a:close/>
                </a:path>
                <a:path w="552450" h="840105">
                  <a:moveTo>
                    <a:pt x="387832" y="230771"/>
                  </a:moveTo>
                  <a:lnTo>
                    <a:pt x="357466" y="514286"/>
                  </a:lnTo>
                  <a:lnTo>
                    <a:pt x="336384" y="710158"/>
                  </a:lnTo>
                  <a:lnTo>
                    <a:pt x="326377" y="801192"/>
                  </a:lnTo>
                  <a:lnTo>
                    <a:pt x="325412" y="805726"/>
                  </a:lnTo>
                  <a:lnTo>
                    <a:pt x="328980" y="810120"/>
                  </a:lnTo>
                  <a:lnTo>
                    <a:pt x="352742" y="712927"/>
                  </a:lnTo>
                  <a:lnTo>
                    <a:pt x="367157" y="515924"/>
                  </a:lnTo>
                  <a:lnTo>
                    <a:pt x="381393" y="319786"/>
                  </a:lnTo>
                  <a:lnTo>
                    <a:pt x="387832" y="230771"/>
                  </a:lnTo>
                  <a:close/>
                </a:path>
                <a:path w="552450" h="840105">
                  <a:moveTo>
                    <a:pt x="405739" y="236334"/>
                  </a:moveTo>
                  <a:lnTo>
                    <a:pt x="389115" y="511111"/>
                  </a:lnTo>
                  <a:lnTo>
                    <a:pt x="377596" y="700925"/>
                  </a:lnTo>
                  <a:lnTo>
                    <a:pt x="372135" y="789089"/>
                  </a:lnTo>
                  <a:lnTo>
                    <a:pt x="371640" y="793343"/>
                  </a:lnTo>
                  <a:lnTo>
                    <a:pt x="375094" y="797153"/>
                  </a:lnTo>
                  <a:lnTo>
                    <a:pt x="392125" y="702271"/>
                  </a:lnTo>
                  <a:lnTo>
                    <a:pt x="397738" y="511911"/>
                  </a:lnTo>
                  <a:lnTo>
                    <a:pt x="405739" y="236334"/>
                  </a:lnTo>
                  <a:close/>
                </a:path>
                <a:path w="552450" h="840105">
                  <a:moveTo>
                    <a:pt x="432701" y="831278"/>
                  </a:moveTo>
                  <a:lnTo>
                    <a:pt x="431203" y="737908"/>
                  </a:lnTo>
                  <a:lnTo>
                    <a:pt x="423087" y="246570"/>
                  </a:lnTo>
                  <a:lnTo>
                    <a:pt x="414972" y="737908"/>
                  </a:lnTo>
                  <a:lnTo>
                    <a:pt x="413473" y="831278"/>
                  </a:lnTo>
                  <a:lnTo>
                    <a:pt x="413473" y="836028"/>
                  </a:lnTo>
                  <a:lnTo>
                    <a:pt x="417779" y="839876"/>
                  </a:lnTo>
                  <a:lnTo>
                    <a:pt x="428396" y="839876"/>
                  </a:lnTo>
                  <a:lnTo>
                    <a:pt x="432701" y="836028"/>
                  </a:lnTo>
                  <a:lnTo>
                    <a:pt x="432701" y="831278"/>
                  </a:lnTo>
                  <a:close/>
                </a:path>
                <a:path w="552450" h="840105">
                  <a:moveTo>
                    <a:pt x="474535" y="793343"/>
                  </a:moveTo>
                  <a:lnTo>
                    <a:pt x="474040" y="789089"/>
                  </a:lnTo>
                  <a:lnTo>
                    <a:pt x="468579" y="700925"/>
                  </a:lnTo>
                  <a:lnTo>
                    <a:pt x="457047" y="511111"/>
                  </a:lnTo>
                  <a:lnTo>
                    <a:pt x="440436" y="236334"/>
                  </a:lnTo>
                  <a:lnTo>
                    <a:pt x="448437" y="511911"/>
                  </a:lnTo>
                  <a:lnTo>
                    <a:pt x="454050" y="702271"/>
                  </a:lnTo>
                  <a:lnTo>
                    <a:pt x="456819" y="790676"/>
                  </a:lnTo>
                  <a:lnTo>
                    <a:pt x="457301" y="794931"/>
                  </a:lnTo>
                  <a:lnTo>
                    <a:pt x="461556" y="798029"/>
                  </a:lnTo>
                  <a:lnTo>
                    <a:pt x="471068" y="797153"/>
                  </a:lnTo>
                  <a:lnTo>
                    <a:pt x="474535" y="793343"/>
                  </a:lnTo>
                  <a:close/>
                </a:path>
                <a:path w="552450" h="840105">
                  <a:moveTo>
                    <a:pt x="520763" y="805726"/>
                  </a:moveTo>
                  <a:lnTo>
                    <a:pt x="519798" y="801192"/>
                  </a:lnTo>
                  <a:lnTo>
                    <a:pt x="509790" y="710158"/>
                  </a:lnTo>
                  <a:lnTo>
                    <a:pt x="488708" y="514286"/>
                  </a:lnTo>
                  <a:lnTo>
                    <a:pt x="458343" y="230771"/>
                  </a:lnTo>
                  <a:lnTo>
                    <a:pt x="464781" y="319786"/>
                  </a:lnTo>
                  <a:lnTo>
                    <a:pt x="479018" y="515924"/>
                  </a:lnTo>
                  <a:lnTo>
                    <a:pt x="493433" y="712927"/>
                  </a:lnTo>
                  <a:lnTo>
                    <a:pt x="500418" y="804481"/>
                  </a:lnTo>
                  <a:lnTo>
                    <a:pt x="506488" y="811936"/>
                  </a:lnTo>
                  <a:lnTo>
                    <a:pt x="517194" y="810120"/>
                  </a:lnTo>
                  <a:lnTo>
                    <a:pt x="520763" y="805726"/>
                  </a:lnTo>
                  <a:close/>
                </a:path>
                <a:path w="552450" h="840105">
                  <a:moveTo>
                    <a:pt x="552234" y="767257"/>
                  </a:moveTo>
                  <a:lnTo>
                    <a:pt x="538149" y="677405"/>
                  </a:lnTo>
                  <a:lnTo>
                    <a:pt x="511289" y="492125"/>
                  </a:lnTo>
                  <a:lnTo>
                    <a:pt x="484670" y="307581"/>
                  </a:lnTo>
                  <a:lnTo>
                    <a:pt x="472605" y="223824"/>
                  </a:lnTo>
                  <a:lnTo>
                    <a:pt x="482193" y="308229"/>
                  </a:lnTo>
                  <a:lnTo>
                    <a:pt x="503389" y="494220"/>
                  </a:lnTo>
                  <a:lnTo>
                    <a:pt x="524814" y="680935"/>
                  </a:lnTo>
                  <a:lnTo>
                    <a:pt x="535139" y="767537"/>
                  </a:lnTo>
                  <a:lnTo>
                    <a:pt x="541020" y="773671"/>
                  </a:lnTo>
                  <a:lnTo>
                    <a:pt x="549744" y="771359"/>
                  </a:lnTo>
                  <a:lnTo>
                    <a:pt x="552234" y="767257"/>
                  </a:lnTo>
                  <a:close/>
                </a:path>
              </a:pathLst>
            </a:custGeom>
            <a:solidFill>
              <a:srgbClr val="D5B064"/>
            </a:solidFill>
          </p:spPr>
          <p:txBody>
            <a:bodyPr wrap="square" lIns="0" tIns="0" rIns="0" bIns="0" rtlCol="0"/>
            <a:lstStyle/>
            <a:p>
              <a:endParaRPr/>
            </a:p>
          </p:txBody>
        </p:sp>
      </p:grpSp>
      <p:sp>
        <p:nvSpPr>
          <p:cNvPr id="29" name="object 29">
            <a:extLst>
              <a:ext uri="{FF2B5EF4-FFF2-40B4-BE49-F238E27FC236}">
                <a16:creationId xmlns:a16="http://schemas.microsoft.com/office/drawing/2014/main" id="{0E3F37E2-D8F9-5BE7-6081-840DCBA2A3ED}"/>
              </a:ext>
            </a:extLst>
          </p:cNvPr>
          <p:cNvSpPr/>
          <p:nvPr/>
        </p:nvSpPr>
        <p:spPr>
          <a:xfrm>
            <a:off x="359170" y="1630156"/>
            <a:ext cx="1571625" cy="771525"/>
          </a:xfrm>
          <a:custGeom>
            <a:avLst/>
            <a:gdLst/>
            <a:ahLst/>
            <a:cxnLst/>
            <a:rect l="l" t="t" r="r" b="b"/>
            <a:pathLst>
              <a:path w="1571625" h="771525">
                <a:moveTo>
                  <a:pt x="915784" y="147396"/>
                </a:moveTo>
                <a:lnTo>
                  <a:pt x="909281" y="128879"/>
                </a:lnTo>
                <a:lnTo>
                  <a:pt x="889774" y="120472"/>
                </a:lnTo>
                <a:lnTo>
                  <a:pt x="812698" y="120472"/>
                </a:lnTo>
                <a:lnTo>
                  <a:pt x="812698" y="26047"/>
                </a:lnTo>
                <a:lnTo>
                  <a:pt x="804291" y="6515"/>
                </a:lnTo>
                <a:lnTo>
                  <a:pt x="785812" y="0"/>
                </a:lnTo>
                <a:lnTo>
                  <a:pt x="767321" y="6515"/>
                </a:lnTo>
                <a:lnTo>
                  <a:pt x="758926" y="26047"/>
                </a:lnTo>
                <a:lnTo>
                  <a:pt x="758926" y="120472"/>
                </a:lnTo>
                <a:lnTo>
                  <a:pt x="681837" y="120472"/>
                </a:lnTo>
                <a:lnTo>
                  <a:pt x="662330" y="128879"/>
                </a:lnTo>
                <a:lnTo>
                  <a:pt x="655828" y="147396"/>
                </a:lnTo>
                <a:lnTo>
                  <a:pt x="662330" y="165912"/>
                </a:lnTo>
                <a:lnTo>
                  <a:pt x="681837" y="174320"/>
                </a:lnTo>
                <a:lnTo>
                  <a:pt x="758926" y="174320"/>
                </a:lnTo>
                <a:lnTo>
                  <a:pt x="758926" y="523506"/>
                </a:lnTo>
                <a:lnTo>
                  <a:pt x="767321" y="543039"/>
                </a:lnTo>
                <a:lnTo>
                  <a:pt x="785812" y="549554"/>
                </a:lnTo>
                <a:lnTo>
                  <a:pt x="804291" y="543039"/>
                </a:lnTo>
                <a:lnTo>
                  <a:pt x="812698" y="523506"/>
                </a:lnTo>
                <a:lnTo>
                  <a:pt x="812698" y="174320"/>
                </a:lnTo>
                <a:lnTo>
                  <a:pt x="889774" y="174320"/>
                </a:lnTo>
                <a:lnTo>
                  <a:pt x="909281" y="165912"/>
                </a:lnTo>
                <a:lnTo>
                  <a:pt x="915784" y="147396"/>
                </a:lnTo>
                <a:close/>
              </a:path>
              <a:path w="1571625" h="771525">
                <a:moveTo>
                  <a:pt x="1571625" y="272148"/>
                </a:moveTo>
                <a:lnTo>
                  <a:pt x="1566405" y="269608"/>
                </a:lnTo>
                <a:lnTo>
                  <a:pt x="1564017" y="268338"/>
                </a:lnTo>
                <a:lnTo>
                  <a:pt x="1518513" y="254368"/>
                </a:lnTo>
                <a:lnTo>
                  <a:pt x="1511871" y="253098"/>
                </a:lnTo>
                <a:lnTo>
                  <a:pt x="1471955" y="245478"/>
                </a:lnTo>
                <a:lnTo>
                  <a:pt x="1424686" y="241668"/>
                </a:lnTo>
                <a:lnTo>
                  <a:pt x="1377048" y="240398"/>
                </a:lnTo>
                <a:lnTo>
                  <a:pt x="1329385" y="241668"/>
                </a:lnTo>
                <a:lnTo>
                  <a:pt x="1282052" y="245478"/>
                </a:lnTo>
                <a:lnTo>
                  <a:pt x="1294307" y="206108"/>
                </a:lnTo>
                <a:lnTo>
                  <a:pt x="1308519" y="168008"/>
                </a:lnTo>
                <a:lnTo>
                  <a:pt x="1324394" y="129908"/>
                </a:lnTo>
                <a:lnTo>
                  <a:pt x="1338745" y="98158"/>
                </a:lnTo>
                <a:lnTo>
                  <a:pt x="1341615" y="91808"/>
                </a:lnTo>
                <a:lnTo>
                  <a:pt x="1343901" y="87998"/>
                </a:lnTo>
                <a:lnTo>
                  <a:pt x="1335151" y="86728"/>
                </a:lnTo>
                <a:lnTo>
                  <a:pt x="1332623" y="86728"/>
                </a:lnTo>
                <a:lnTo>
                  <a:pt x="1283004" y="87998"/>
                </a:lnTo>
                <a:lnTo>
                  <a:pt x="1234046" y="94348"/>
                </a:lnTo>
                <a:lnTo>
                  <a:pt x="1185811" y="105778"/>
                </a:lnTo>
                <a:lnTo>
                  <a:pt x="1138389" y="121018"/>
                </a:lnTo>
                <a:lnTo>
                  <a:pt x="1091857" y="138798"/>
                </a:lnTo>
                <a:lnTo>
                  <a:pt x="1046289" y="157848"/>
                </a:lnTo>
                <a:lnTo>
                  <a:pt x="1038745" y="160388"/>
                </a:lnTo>
                <a:lnTo>
                  <a:pt x="1047978" y="164198"/>
                </a:lnTo>
                <a:lnTo>
                  <a:pt x="1052360" y="162928"/>
                </a:lnTo>
                <a:lnTo>
                  <a:pt x="1104163" y="145148"/>
                </a:lnTo>
                <a:lnTo>
                  <a:pt x="1156144" y="128638"/>
                </a:lnTo>
                <a:lnTo>
                  <a:pt x="1208646" y="113398"/>
                </a:lnTo>
                <a:lnTo>
                  <a:pt x="1261986" y="101968"/>
                </a:lnTo>
                <a:lnTo>
                  <a:pt x="1316469" y="98158"/>
                </a:lnTo>
                <a:lnTo>
                  <a:pt x="1303337" y="128638"/>
                </a:lnTo>
                <a:lnTo>
                  <a:pt x="1291221" y="160388"/>
                </a:lnTo>
                <a:lnTo>
                  <a:pt x="1269657" y="223888"/>
                </a:lnTo>
                <a:lnTo>
                  <a:pt x="1251902" y="292468"/>
                </a:lnTo>
                <a:lnTo>
                  <a:pt x="1241209" y="361048"/>
                </a:lnTo>
                <a:lnTo>
                  <a:pt x="1239012" y="399148"/>
                </a:lnTo>
                <a:lnTo>
                  <a:pt x="1239570" y="435978"/>
                </a:lnTo>
                <a:lnTo>
                  <a:pt x="1242733" y="475348"/>
                </a:lnTo>
                <a:lnTo>
                  <a:pt x="1251864" y="529958"/>
                </a:lnTo>
                <a:lnTo>
                  <a:pt x="1270609" y="579488"/>
                </a:lnTo>
                <a:lnTo>
                  <a:pt x="1221867" y="564248"/>
                </a:lnTo>
                <a:lnTo>
                  <a:pt x="1205458" y="560438"/>
                </a:lnTo>
                <a:lnTo>
                  <a:pt x="1173086" y="555358"/>
                </a:lnTo>
                <a:lnTo>
                  <a:pt x="1140333" y="552818"/>
                </a:lnTo>
                <a:lnTo>
                  <a:pt x="1107452" y="551548"/>
                </a:lnTo>
                <a:lnTo>
                  <a:pt x="1074674" y="554088"/>
                </a:lnTo>
                <a:lnTo>
                  <a:pt x="1014831" y="562978"/>
                </a:lnTo>
                <a:lnTo>
                  <a:pt x="956576" y="579488"/>
                </a:lnTo>
                <a:lnTo>
                  <a:pt x="907161" y="599808"/>
                </a:lnTo>
                <a:lnTo>
                  <a:pt x="860907" y="626478"/>
                </a:lnTo>
                <a:lnTo>
                  <a:pt x="815759" y="668388"/>
                </a:lnTo>
                <a:lnTo>
                  <a:pt x="785812" y="721728"/>
                </a:lnTo>
                <a:lnTo>
                  <a:pt x="772871" y="693788"/>
                </a:lnTo>
                <a:lnTo>
                  <a:pt x="735063" y="645528"/>
                </a:lnTo>
                <a:lnTo>
                  <a:pt x="688098" y="612508"/>
                </a:lnTo>
                <a:lnTo>
                  <a:pt x="640029" y="588378"/>
                </a:lnTo>
                <a:lnTo>
                  <a:pt x="586168" y="570598"/>
                </a:lnTo>
                <a:lnTo>
                  <a:pt x="561682" y="564248"/>
                </a:lnTo>
                <a:lnTo>
                  <a:pt x="556793" y="562978"/>
                </a:lnTo>
                <a:lnTo>
                  <a:pt x="527011" y="557898"/>
                </a:lnTo>
                <a:lnTo>
                  <a:pt x="496951" y="554088"/>
                </a:lnTo>
                <a:lnTo>
                  <a:pt x="464172" y="551548"/>
                </a:lnTo>
                <a:lnTo>
                  <a:pt x="431292" y="552818"/>
                </a:lnTo>
                <a:lnTo>
                  <a:pt x="398538" y="555358"/>
                </a:lnTo>
                <a:lnTo>
                  <a:pt x="366179" y="560438"/>
                </a:lnTo>
                <a:lnTo>
                  <a:pt x="349758" y="564248"/>
                </a:lnTo>
                <a:lnTo>
                  <a:pt x="301015" y="579488"/>
                </a:lnTo>
                <a:lnTo>
                  <a:pt x="308762" y="564248"/>
                </a:lnTo>
                <a:lnTo>
                  <a:pt x="323380" y="512178"/>
                </a:lnTo>
                <a:lnTo>
                  <a:pt x="331927" y="438518"/>
                </a:lnTo>
                <a:lnTo>
                  <a:pt x="332613" y="399148"/>
                </a:lnTo>
                <a:lnTo>
                  <a:pt x="330403" y="361048"/>
                </a:lnTo>
                <a:lnTo>
                  <a:pt x="326021" y="326758"/>
                </a:lnTo>
                <a:lnTo>
                  <a:pt x="319722" y="292468"/>
                </a:lnTo>
                <a:lnTo>
                  <a:pt x="311645" y="258178"/>
                </a:lnTo>
                <a:lnTo>
                  <a:pt x="310210" y="253098"/>
                </a:lnTo>
                <a:lnTo>
                  <a:pt x="308063" y="245478"/>
                </a:lnTo>
                <a:lnTo>
                  <a:pt x="291604" y="192138"/>
                </a:lnTo>
                <a:lnTo>
                  <a:pt x="268287" y="128638"/>
                </a:lnTo>
                <a:lnTo>
                  <a:pt x="255143" y="98158"/>
                </a:lnTo>
                <a:lnTo>
                  <a:pt x="309638" y="101968"/>
                </a:lnTo>
                <a:lnTo>
                  <a:pt x="362966" y="113398"/>
                </a:lnTo>
                <a:lnTo>
                  <a:pt x="415467" y="128638"/>
                </a:lnTo>
                <a:lnTo>
                  <a:pt x="467461" y="145148"/>
                </a:lnTo>
                <a:lnTo>
                  <a:pt x="519264" y="162928"/>
                </a:lnTo>
                <a:lnTo>
                  <a:pt x="523646" y="164198"/>
                </a:lnTo>
                <a:lnTo>
                  <a:pt x="532866" y="160388"/>
                </a:lnTo>
                <a:lnTo>
                  <a:pt x="525335" y="157848"/>
                </a:lnTo>
                <a:lnTo>
                  <a:pt x="479767" y="138798"/>
                </a:lnTo>
                <a:lnTo>
                  <a:pt x="433222" y="121018"/>
                </a:lnTo>
                <a:lnTo>
                  <a:pt x="385800" y="105778"/>
                </a:lnTo>
                <a:lnTo>
                  <a:pt x="337578" y="94348"/>
                </a:lnTo>
                <a:lnTo>
                  <a:pt x="288607" y="87998"/>
                </a:lnTo>
                <a:lnTo>
                  <a:pt x="239001" y="86728"/>
                </a:lnTo>
                <a:lnTo>
                  <a:pt x="236461" y="86728"/>
                </a:lnTo>
                <a:lnTo>
                  <a:pt x="227723" y="87998"/>
                </a:lnTo>
                <a:lnTo>
                  <a:pt x="229997" y="91808"/>
                </a:lnTo>
                <a:lnTo>
                  <a:pt x="247218" y="129908"/>
                </a:lnTo>
                <a:lnTo>
                  <a:pt x="263093" y="168008"/>
                </a:lnTo>
                <a:lnTo>
                  <a:pt x="277317" y="206108"/>
                </a:lnTo>
                <a:lnTo>
                  <a:pt x="289572" y="245478"/>
                </a:lnTo>
                <a:lnTo>
                  <a:pt x="242239" y="241668"/>
                </a:lnTo>
                <a:lnTo>
                  <a:pt x="194576" y="240398"/>
                </a:lnTo>
                <a:lnTo>
                  <a:pt x="146939" y="241668"/>
                </a:lnTo>
                <a:lnTo>
                  <a:pt x="99669" y="245478"/>
                </a:lnTo>
                <a:lnTo>
                  <a:pt x="53098" y="254368"/>
                </a:lnTo>
                <a:lnTo>
                  <a:pt x="7594" y="268338"/>
                </a:lnTo>
                <a:lnTo>
                  <a:pt x="5219" y="269608"/>
                </a:lnTo>
                <a:lnTo>
                  <a:pt x="0" y="272148"/>
                </a:lnTo>
                <a:lnTo>
                  <a:pt x="0" y="275958"/>
                </a:lnTo>
                <a:lnTo>
                  <a:pt x="952" y="277228"/>
                </a:lnTo>
                <a:lnTo>
                  <a:pt x="32981" y="311518"/>
                </a:lnTo>
                <a:lnTo>
                  <a:pt x="63576" y="347078"/>
                </a:lnTo>
                <a:lnTo>
                  <a:pt x="92240" y="385178"/>
                </a:lnTo>
                <a:lnTo>
                  <a:pt x="118529" y="424548"/>
                </a:lnTo>
                <a:lnTo>
                  <a:pt x="141973" y="465188"/>
                </a:lnTo>
                <a:lnTo>
                  <a:pt x="162090" y="507098"/>
                </a:lnTo>
                <a:lnTo>
                  <a:pt x="185585" y="578218"/>
                </a:lnTo>
                <a:lnTo>
                  <a:pt x="199047" y="650608"/>
                </a:lnTo>
                <a:lnTo>
                  <a:pt x="199123" y="651878"/>
                </a:lnTo>
                <a:lnTo>
                  <a:pt x="200888" y="678548"/>
                </a:lnTo>
                <a:lnTo>
                  <a:pt x="191731" y="736968"/>
                </a:lnTo>
                <a:lnTo>
                  <a:pt x="173189" y="767448"/>
                </a:lnTo>
                <a:lnTo>
                  <a:pt x="179451" y="771258"/>
                </a:lnTo>
                <a:lnTo>
                  <a:pt x="192824" y="771258"/>
                </a:lnTo>
                <a:lnTo>
                  <a:pt x="197967" y="769988"/>
                </a:lnTo>
                <a:lnTo>
                  <a:pt x="202463" y="766178"/>
                </a:lnTo>
                <a:lnTo>
                  <a:pt x="221780" y="745858"/>
                </a:lnTo>
                <a:lnTo>
                  <a:pt x="241960" y="726808"/>
                </a:lnTo>
                <a:lnTo>
                  <a:pt x="252653" y="717918"/>
                </a:lnTo>
                <a:lnTo>
                  <a:pt x="263347" y="709028"/>
                </a:lnTo>
                <a:lnTo>
                  <a:pt x="286296" y="692518"/>
                </a:lnTo>
                <a:lnTo>
                  <a:pt x="330149" y="668388"/>
                </a:lnTo>
                <a:lnTo>
                  <a:pt x="376212" y="650608"/>
                </a:lnTo>
                <a:lnTo>
                  <a:pt x="424014" y="636638"/>
                </a:lnTo>
                <a:lnTo>
                  <a:pt x="473100" y="629018"/>
                </a:lnTo>
                <a:lnTo>
                  <a:pt x="523011" y="626478"/>
                </a:lnTo>
                <a:lnTo>
                  <a:pt x="567055" y="629018"/>
                </a:lnTo>
                <a:lnTo>
                  <a:pt x="611746" y="636638"/>
                </a:lnTo>
                <a:lnTo>
                  <a:pt x="654621" y="650608"/>
                </a:lnTo>
                <a:lnTo>
                  <a:pt x="693191" y="672198"/>
                </a:lnTo>
                <a:lnTo>
                  <a:pt x="724954" y="702678"/>
                </a:lnTo>
                <a:lnTo>
                  <a:pt x="725474" y="703948"/>
                </a:lnTo>
                <a:lnTo>
                  <a:pt x="727837" y="702678"/>
                </a:lnTo>
                <a:lnTo>
                  <a:pt x="727252" y="702678"/>
                </a:lnTo>
                <a:lnTo>
                  <a:pt x="705916" y="678548"/>
                </a:lnTo>
                <a:lnTo>
                  <a:pt x="681494" y="659498"/>
                </a:lnTo>
                <a:lnTo>
                  <a:pt x="624624" y="632828"/>
                </a:lnTo>
                <a:lnTo>
                  <a:pt x="572389" y="622668"/>
                </a:lnTo>
                <a:lnTo>
                  <a:pt x="519150" y="618858"/>
                </a:lnTo>
                <a:lnTo>
                  <a:pt x="488886" y="618858"/>
                </a:lnTo>
                <a:lnTo>
                  <a:pt x="428663" y="625208"/>
                </a:lnTo>
                <a:lnTo>
                  <a:pt x="367334" y="640448"/>
                </a:lnTo>
                <a:lnTo>
                  <a:pt x="305993" y="664578"/>
                </a:lnTo>
                <a:lnTo>
                  <a:pt x="248412" y="697598"/>
                </a:lnTo>
                <a:lnTo>
                  <a:pt x="221119" y="717918"/>
                </a:lnTo>
                <a:lnTo>
                  <a:pt x="223469" y="700138"/>
                </a:lnTo>
                <a:lnTo>
                  <a:pt x="223558" y="697598"/>
                </a:lnTo>
                <a:lnTo>
                  <a:pt x="224002" y="684898"/>
                </a:lnTo>
                <a:lnTo>
                  <a:pt x="223926" y="678548"/>
                </a:lnTo>
                <a:lnTo>
                  <a:pt x="214731" y="609968"/>
                </a:lnTo>
                <a:lnTo>
                  <a:pt x="194538" y="536308"/>
                </a:lnTo>
                <a:lnTo>
                  <a:pt x="180568" y="500748"/>
                </a:lnTo>
                <a:lnTo>
                  <a:pt x="148729" y="438518"/>
                </a:lnTo>
                <a:lnTo>
                  <a:pt x="110642" y="380098"/>
                </a:lnTo>
                <a:lnTo>
                  <a:pt x="70205" y="326758"/>
                </a:lnTo>
                <a:lnTo>
                  <a:pt x="26708" y="274688"/>
                </a:lnTo>
                <a:lnTo>
                  <a:pt x="78638" y="261988"/>
                </a:lnTo>
                <a:lnTo>
                  <a:pt x="131432" y="255638"/>
                </a:lnTo>
                <a:lnTo>
                  <a:pt x="184785" y="253098"/>
                </a:lnTo>
                <a:lnTo>
                  <a:pt x="238366" y="253098"/>
                </a:lnTo>
                <a:lnTo>
                  <a:pt x="291858" y="254368"/>
                </a:lnTo>
                <a:lnTo>
                  <a:pt x="303834" y="307708"/>
                </a:lnTo>
                <a:lnTo>
                  <a:pt x="310870" y="361048"/>
                </a:lnTo>
                <a:lnTo>
                  <a:pt x="312356" y="399148"/>
                </a:lnTo>
                <a:lnTo>
                  <a:pt x="311111" y="435978"/>
                </a:lnTo>
                <a:lnTo>
                  <a:pt x="301015" y="509638"/>
                </a:lnTo>
                <a:lnTo>
                  <a:pt x="282854" y="564248"/>
                </a:lnTo>
                <a:lnTo>
                  <a:pt x="245275" y="608698"/>
                </a:lnTo>
                <a:lnTo>
                  <a:pt x="239890" y="612508"/>
                </a:lnTo>
                <a:lnTo>
                  <a:pt x="244843" y="617588"/>
                </a:lnTo>
                <a:lnTo>
                  <a:pt x="254800" y="621398"/>
                </a:lnTo>
                <a:lnTo>
                  <a:pt x="262623" y="622668"/>
                </a:lnTo>
                <a:lnTo>
                  <a:pt x="268414" y="618858"/>
                </a:lnTo>
                <a:lnTo>
                  <a:pt x="293090" y="606158"/>
                </a:lnTo>
                <a:lnTo>
                  <a:pt x="344068" y="584568"/>
                </a:lnTo>
                <a:lnTo>
                  <a:pt x="420077" y="566788"/>
                </a:lnTo>
                <a:lnTo>
                  <a:pt x="469569" y="564248"/>
                </a:lnTo>
                <a:lnTo>
                  <a:pt x="518998" y="566788"/>
                </a:lnTo>
                <a:lnTo>
                  <a:pt x="567994" y="574408"/>
                </a:lnTo>
                <a:lnTo>
                  <a:pt x="616204" y="588378"/>
                </a:lnTo>
                <a:lnTo>
                  <a:pt x="657377" y="603618"/>
                </a:lnTo>
                <a:lnTo>
                  <a:pt x="697534" y="625208"/>
                </a:lnTo>
                <a:lnTo>
                  <a:pt x="733882" y="651878"/>
                </a:lnTo>
                <a:lnTo>
                  <a:pt x="763651" y="684898"/>
                </a:lnTo>
                <a:lnTo>
                  <a:pt x="784072" y="724268"/>
                </a:lnTo>
                <a:lnTo>
                  <a:pt x="787552" y="724268"/>
                </a:lnTo>
                <a:lnTo>
                  <a:pt x="788873" y="721728"/>
                </a:lnTo>
                <a:lnTo>
                  <a:pt x="807961" y="684898"/>
                </a:lnTo>
                <a:lnTo>
                  <a:pt x="837730" y="651878"/>
                </a:lnTo>
                <a:lnTo>
                  <a:pt x="874090" y="625208"/>
                </a:lnTo>
                <a:lnTo>
                  <a:pt x="914247" y="603618"/>
                </a:lnTo>
                <a:lnTo>
                  <a:pt x="955421" y="588378"/>
                </a:lnTo>
                <a:lnTo>
                  <a:pt x="1003630" y="574408"/>
                </a:lnTo>
                <a:lnTo>
                  <a:pt x="1052626" y="566788"/>
                </a:lnTo>
                <a:lnTo>
                  <a:pt x="1102055" y="564248"/>
                </a:lnTo>
                <a:lnTo>
                  <a:pt x="1151547" y="566788"/>
                </a:lnTo>
                <a:lnTo>
                  <a:pt x="1200746" y="575678"/>
                </a:lnTo>
                <a:lnTo>
                  <a:pt x="1253388" y="594728"/>
                </a:lnTo>
                <a:lnTo>
                  <a:pt x="1303197" y="618858"/>
                </a:lnTo>
                <a:lnTo>
                  <a:pt x="1309001" y="622668"/>
                </a:lnTo>
                <a:lnTo>
                  <a:pt x="1316812" y="621398"/>
                </a:lnTo>
                <a:lnTo>
                  <a:pt x="1326781" y="617588"/>
                </a:lnTo>
                <a:lnTo>
                  <a:pt x="1331734" y="612508"/>
                </a:lnTo>
                <a:lnTo>
                  <a:pt x="1326349" y="608698"/>
                </a:lnTo>
                <a:lnTo>
                  <a:pt x="1304493" y="588378"/>
                </a:lnTo>
                <a:lnTo>
                  <a:pt x="1298702" y="579488"/>
                </a:lnTo>
                <a:lnTo>
                  <a:pt x="1288770" y="564248"/>
                </a:lnTo>
                <a:lnTo>
                  <a:pt x="1277899" y="537578"/>
                </a:lnTo>
                <a:lnTo>
                  <a:pt x="1270596" y="509638"/>
                </a:lnTo>
                <a:lnTo>
                  <a:pt x="1264323" y="472808"/>
                </a:lnTo>
                <a:lnTo>
                  <a:pt x="1260500" y="435978"/>
                </a:lnTo>
                <a:lnTo>
                  <a:pt x="1259268" y="399148"/>
                </a:lnTo>
                <a:lnTo>
                  <a:pt x="1260754" y="361048"/>
                </a:lnTo>
                <a:lnTo>
                  <a:pt x="1267777" y="307708"/>
                </a:lnTo>
                <a:lnTo>
                  <a:pt x="1279766" y="254368"/>
                </a:lnTo>
                <a:lnTo>
                  <a:pt x="1333258" y="253098"/>
                </a:lnTo>
                <a:lnTo>
                  <a:pt x="1386840" y="253098"/>
                </a:lnTo>
                <a:lnTo>
                  <a:pt x="1440192" y="255638"/>
                </a:lnTo>
                <a:lnTo>
                  <a:pt x="1492986" y="261988"/>
                </a:lnTo>
                <a:lnTo>
                  <a:pt x="1544929" y="274688"/>
                </a:lnTo>
                <a:lnTo>
                  <a:pt x="1522755" y="300088"/>
                </a:lnTo>
                <a:lnTo>
                  <a:pt x="1501419" y="326758"/>
                </a:lnTo>
                <a:lnTo>
                  <a:pt x="1460982" y="380098"/>
                </a:lnTo>
                <a:lnTo>
                  <a:pt x="1422895" y="438518"/>
                </a:lnTo>
                <a:lnTo>
                  <a:pt x="1391056" y="500748"/>
                </a:lnTo>
                <a:lnTo>
                  <a:pt x="1377086" y="536308"/>
                </a:lnTo>
                <a:lnTo>
                  <a:pt x="1365758" y="573138"/>
                </a:lnTo>
                <a:lnTo>
                  <a:pt x="1350365" y="646798"/>
                </a:lnTo>
                <a:lnTo>
                  <a:pt x="1347609" y="684898"/>
                </a:lnTo>
                <a:lnTo>
                  <a:pt x="1348155" y="700138"/>
                </a:lnTo>
                <a:lnTo>
                  <a:pt x="1350505" y="717918"/>
                </a:lnTo>
                <a:lnTo>
                  <a:pt x="1337068" y="707758"/>
                </a:lnTo>
                <a:lnTo>
                  <a:pt x="1294650" y="679818"/>
                </a:lnTo>
                <a:lnTo>
                  <a:pt x="1235392" y="650608"/>
                </a:lnTo>
                <a:lnTo>
                  <a:pt x="1172616" y="631558"/>
                </a:lnTo>
                <a:lnTo>
                  <a:pt x="1148892" y="626478"/>
                </a:lnTo>
                <a:lnTo>
                  <a:pt x="1142961" y="625208"/>
                </a:lnTo>
                <a:lnTo>
                  <a:pt x="1112939" y="621398"/>
                </a:lnTo>
                <a:lnTo>
                  <a:pt x="1082725" y="618858"/>
                </a:lnTo>
                <a:lnTo>
                  <a:pt x="1052461" y="618858"/>
                </a:lnTo>
                <a:lnTo>
                  <a:pt x="999236" y="622668"/>
                </a:lnTo>
                <a:lnTo>
                  <a:pt x="947000" y="632828"/>
                </a:lnTo>
                <a:lnTo>
                  <a:pt x="890117" y="659498"/>
                </a:lnTo>
                <a:lnTo>
                  <a:pt x="844359" y="702678"/>
                </a:lnTo>
                <a:lnTo>
                  <a:pt x="843788" y="702678"/>
                </a:lnTo>
                <a:lnTo>
                  <a:pt x="846150" y="703948"/>
                </a:lnTo>
                <a:lnTo>
                  <a:pt x="846658" y="702678"/>
                </a:lnTo>
                <a:lnTo>
                  <a:pt x="878433" y="672198"/>
                </a:lnTo>
                <a:lnTo>
                  <a:pt x="916990" y="650608"/>
                </a:lnTo>
                <a:lnTo>
                  <a:pt x="959866" y="636638"/>
                </a:lnTo>
                <a:lnTo>
                  <a:pt x="1004570" y="629018"/>
                </a:lnTo>
                <a:lnTo>
                  <a:pt x="1048613" y="626478"/>
                </a:lnTo>
                <a:lnTo>
                  <a:pt x="1098524" y="629018"/>
                </a:lnTo>
                <a:lnTo>
                  <a:pt x="1147610" y="636638"/>
                </a:lnTo>
                <a:lnTo>
                  <a:pt x="1195412" y="650608"/>
                </a:lnTo>
                <a:lnTo>
                  <a:pt x="1241475" y="668388"/>
                </a:lnTo>
                <a:lnTo>
                  <a:pt x="1285341" y="692518"/>
                </a:lnTo>
                <a:lnTo>
                  <a:pt x="1329664" y="726808"/>
                </a:lnTo>
                <a:lnTo>
                  <a:pt x="1369161" y="766178"/>
                </a:lnTo>
                <a:lnTo>
                  <a:pt x="1373644" y="769988"/>
                </a:lnTo>
                <a:lnTo>
                  <a:pt x="1378800" y="771258"/>
                </a:lnTo>
                <a:lnTo>
                  <a:pt x="1392174" y="771258"/>
                </a:lnTo>
                <a:lnTo>
                  <a:pt x="1398422" y="767448"/>
                </a:lnTo>
                <a:lnTo>
                  <a:pt x="1394460" y="762368"/>
                </a:lnTo>
                <a:lnTo>
                  <a:pt x="1379893" y="736968"/>
                </a:lnTo>
                <a:lnTo>
                  <a:pt x="1374825" y="717918"/>
                </a:lnTo>
                <a:lnTo>
                  <a:pt x="1372463" y="709028"/>
                </a:lnTo>
                <a:lnTo>
                  <a:pt x="1372387" y="707758"/>
                </a:lnTo>
                <a:lnTo>
                  <a:pt x="1370660" y="682358"/>
                </a:lnTo>
                <a:lnTo>
                  <a:pt x="1378077" y="615048"/>
                </a:lnTo>
                <a:lnTo>
                  <a:pt x="1396504" y="542658"/>
                </a:lnTo>
                <a:lnTo>
                  <a:pt x="1429651" y="465188"/>
                </a:lnTo>
                <a:lnTo>
                  <a:pt x="1453095" y="424548"/>
                </a:lnTo>
                <a:lnTo>
                  <a:pt x="1479372" y="385178"/>
                </a:lnTo>
                <a:lnTo>
                  <a:pt x="1508048" y="347078"/>
                </a:lnTo>
                <a:lnTo>
                  <a:pt x="1538630" y="311518"/>
                </a:lnTo>
                <a:lnTo>
                  <a:pt x="1570672" y="277228"/>
                </a:lnTo>
                <a:lnTo>
                  <a:pt x="1571625" y="275958"/>
                </a:lnTo>
                <a:lnTo>
                  <a:pt x="1571625" y="272148"/>
                </a:lnTo>
                <a:close/>
              </a:path>
            </a:pathLst>
          </a:custGeom>
          <a:solidFill>
            <a:srgbClr val="231F20"/>
          </a:solidFill>
        </p:spPr>
        <p:txBody>
          <a:bodyPr wrap="square" lIns="0" tIns="0" rIns="0" bIns="0" rtlCol="0"/>
          <a:lstStyle/>
          <a:p>
            <a:endParaRPr/>
          </a:p>
        </p:txBody>
      </p:sp>
      <p:pic>
        <p:nvPicPr>
          <p:cNvPr id="31" name="object 31">
            <a:extLst>
              <a:ext uri="{FF2B5EF4-FFF2-40B4-BE49-F238E27FC236}">
                <a16:creationId xmlns:a16="http://schemas.microsoft.com/office/drawing/2014/main" id="{67576A42-3F47-3754-08F9-DB4E19161038}"/>
              </a:ext>
            </a:extLst>
          </p:cNvPr>
          <p:cNvPicPr/>
          <p:nvPr/>
        </p:nvPicPr>
        <p:blipFill>
          <a:blip r:embed="rId12" cstate="print"/>
          <a:stretch>
            <a:fillRect/>
          </a:stretch>
        </p:blipFill>
        <p:spPr>
          <a:xfrm>
            <a:off x="11341233" y="5638834"/>
            <a:ext cx="609488" cy="1112520"/>
          </a:xfrm>
          <a:prstGeom prst="rect">
            <a:avLst/>
          </a:prstGeom>
        </p:spPr>
      </p:pic>
      <p:sp>
        <p:nvSpPr>
          <p:cNvPr id="32" name="object 32">
            <a:extLst>
              <a:ext uri="{FF2B5EF4-FFF2-40B4-BE49-F238E27FC236}">
                <a16:creationId xmlns:a16="http://schemas.microsoft.com/office/drawing/2014/main" id="{10497268-4A6A-B97E-A8DB-979C971A3655}"/>
              </a:ext>
            </a:extLst>
          </p:cNvPr>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20" dirty="0"/>
              <a:t>PASCUA</a:t>
            </a:r>
          </a:p>
        </p:txBody>
      </p:sp>
      <p:sp>
        <p:nvSpPr>
          <p:cNvPr id="34" name="object 34">
            <a:extLst>
              <a:ext uri="{FF2B5EF4-FFF2-40B4-BE49-F238E27FC236}">
                <a16:creationId xmlns:a16="http://schemas.microsoft.com/office/drawing/2014/main" id="{64E6B752-99AA-9D41-0781-7D922981941C}"/>
              </a:ext>
            </a:extLst>
          </p:cNvPr>
          <p:cNvSpPr txBox="1">
            <a:spLocks noGrp="1"/>
          </p:cNvSpPr>
          <p:nvPr>
            <p:ph type="ftr" sz="quarter" idx="5"/>
          </p:nvPr>
        </p:nvSpPr>
        <p:spPr>
          <a:prstGeom prst="rect">
            <a:avLst/>
          </a:prstGeom>
        </p:spPr>
        <p:txBody>
          <a:bodyPr vert="horz" wrap="square" lIns="0" tIns="56598" rIns="0" bIns="0" rtlCol="0">
            <a:spAutoFit/>
          </a:bodyPr>
          <a:lstStyle/>
          <a:p>
            <a:pPr marL="208915" marR="5080" indent="-62230">
              <a:lnSpc>
                <a:spcPts val="1800"/>
              </a:lnSpc>
              <a:spcBef>
                <a:spcPts val="50"/>
              </a:spcBef>
            </a:pPr>
            <a:r>
              <a:rPr sz="1300" spc="-100" dirty="0"/>
              <a:t>COMPROMISO </a:t>
            </a:r>
            <a:r>
              <a:rPr sz="1300" spc="-95" dirty="0"/>
              <a:t>EVANGÉLICO</a:t>
            </a:r>
            <a:endParaRPr sz="1300"/>
          </a:p>
        </p:txBody>
      </p:sp>
      <p:sp>
        <p:nvSpPr>
          <p:cNvPr id="38" name="CuadroTexto 37">
            <a:extLst>
              <a:ext uri="{FF2B5EF4-FFF2-40B4-BE49-F238E27FC236}">
                <a16:creationId xmlns:a16="http://schemas.microsoft.com/office/drawing/2014/main" id="{E0140D82-136A-9AF2-757F-D492C063DEC8}"/>
              </a:ext>
            </a:extLst>
          </p:cNvPr>
          <p:cNvSpPr txBox="1"/>
          <p:nvPr/>
        </p:nvSpPr>
        <p:spPr>
          <a:xfrm>
            <a:off x="2342230" y="1239189"/>
            <a:ext cx="8685553" cy="3375283"/>
          </a:xfrm>
          <a:prstGeom prst="rect">
            <a:avLst/>
          </a:prstGeom>
          <a:noFill/>
        </p:spPr>
        <p:txBody>
          <a:bodyPr wrap="square">
            <a:spAutoFit/>
          </a:bodyPr>
          <a:lstStyle/>
          <a:p>
            <a:pPr algn="l">
              <a:spcAft>
                <a:spcPts val="750"/>
              </a:spcAft>
              <a:buNone/>
            </a:pPr>
            <a:r>
              <a:rPr lang="es-ES" dirty="0">
                <a:solidFill>
                  <a:srgbClr val="111820"/>
                </a:solidFill>
                <a:latin typeface="OpenSLight"/>
              </a:rPr>
              <a:t>IDEAS PARA REFLEXIÓN DEL EVANGELIO</a:t>
            </a:r>
            <a:r>
              <a:rPr lang="es-ES" b="0" i="0" dirty="0">
                <a:solidFill>
                  <a:srgbClr val="111820"/>
                </a:solidFill>
                <a:effectLst/>
                <a:latin typeface="OpenSLight"/>
              </a:rPr>
              <a:t>:</a:t>
            </a:r>
          </a:p>
          <a:p>
            <a:pPr algn="l">
              <a:spcAft>
                <a:spcPts val="750"/>
              </a:spcAft>
              <a:buNone/>
            </a:pPr>
            <a:endParaRPr lang="es-ES" dirty="0">
              <a:solidFill>
                <a:srgbClr val="111820"/>
              </a:solidFill>
              <a:latin typeface="OpenSLight"/>
            </a:endParaRPr>
          </a:p>
          <a:p>
            <a:pPr algn="just">
              <a:spcAft>
                <a:spcPts val="750"/>
              </a:spcAft>
              <a:buNone/>
            </a:pPr>
            <a:r>
              <a:rPr lang="es-ES" b="0" i="0" dirty="0">
                <a:solidFill>
                  <a:srgbClr val="111820"/>
                </a:solidFill>
                <a:effectLst/>
                <a:latin typeface="OpenSLight"/>
              </a:rPr>
              <a:t>Jesús dice que hay cosas que no nos dice pues no podríamos cargar con ellas ahora. Esta es una realidad para los cristianos. Podemos conocer algunas cosas de Dios, algunas incluso se nos han revelado directamente. Pero tambi</a:t>
            </a:r>
            <a:r>
              <a:rPr lang="es-ES" dirty="0">
                <a:solidFill>
                  <a:srgbClr val="111820"/>
                </a:solidFill>
                <a:latin typeface="OpenSLight"/>
              </a:rPr>
              <a:t>én habrá aspectos que no comprendamos. Es lógico, pues Dios es infinito.</a:t>
            </a:r>
          </a:p>
          <a:p>
            <a:pPr algn="just">
              <a:spcAft>
                <a:spcPts val="750"/>
              </a:spcAft>
              <a:buNone/>
            </a:pPr>
            <a:r>
              <a:rPr lang="es-ES" dirty="0">
                <a:solidFill>
                  <a:srgbClr val="111820"/>
                </a:solidFill>
                <a:latin typeface="OpenSLight"/>
              </a:rPr>
              <a:t>¿Qué actitud podemos tomar como cristianos cuando no comprendemos algo que sucede en nuestras vidas? (Además de intentar encontrar respuesta)</a:t>
            </a:r>
          </a:p>
          <a:p>
            <a:pPr algn="just">
              <a:spcAft>
                <a:spcPts val="750"/>
              </a:spcAft>
              <a:buNone/>
            </a:pPr>
            <a:endParaRPr lang="es-ES" b="0" i="0" dirty="0">
              <a:solidFill>
                <a:srgbClr val="111820"/>
              </a:solidFill>
              <a:effectLst/>
              <a:latin typeface="OpenSLight"/>
            </a:endParaRPr>
          </a:p>
          <a:p>
            <a:pPr algn="l">
              <a:spcAft>
                <a:spcPts val="750"/>
              </a:spcAft>
              <a:buNone/>
            </a:pPr>
            <a:endParaRPr lang="es-ES" dirty="0">
              <a:solidFill>
                <a:srgbClr val="111820"/>
              </a:solidFill>
              <a:latin typeface="OpenSLight"/>
            </a:endParaRPr>
          </a:p>
        </p:txBody>
      </p:sp>
      <p:sp>
        <p:nvSpPr>
          <p:cNvPr id="4" name="object 33">
            <a:extLst>
              <a:ext uri="{FF2B5EF4-FFF2-40B4-BE49-F238E27FC236}">
                <a16:creationId xmlns:a16="http://schemas.microsoft.com/office/drawing/2014/main" id="{94D0C447-7AEF-2B56-BE2A-5F4B9C3DDC75}"/>
              </a:ext>
            </a:extLst>
          </p:cNvPr>
          <p:cNvSpPr txBox="1"/>
          <p:nvPr/>
        </p:nvSpPr>
        <p:spPr>
          <a:xfrm>
            <a:off x="1140184" y="326745"/>
            <a:ext cx="3008406" cy="679673"/>
          </a:xfrm>
          <a:prstGeom prst="rect">
            <a:avLst/>
          </a:prstGeom>
        </p:spPr>
        <p:txBody>
          <a:bodyPr vert="horz" wrap="square" lIns="0" tIns="55880" rIns="0" bIns="0" rtlCol="0">
            <a:spAutoFit/>
          </a:bodyPr>
          <a:lstStyle/>
          <a:p>
            <a:pPr marL="280035">
              <a:lnSpc>
                <a:spcPct val="100000"/>
              </a:lnSpc>
              <a:spcBef>
                <a:spcPts val="440"/>
              </a:spcBef>
            </a:pPr>
            <a:r>
              <a:rPr lang="es-ES" sz="1900" spc="-195" dirty="0">
                <a:latin typeface="Arial Black"/>
                <a:cs typeface="Arial Black"/>
              </a:rPr>
              <a:t>MIÉRCOLES 28/05/25</a:t>
            </a:r>
            <a:endParaRPr sz="1900" dirty="0">
              <a:latin typeface="Arial Black"/>
              <a:cs typeface="Arial Black"/>
            </a:endParaRPr>
          </a:p>
          <a:p>
            <a:pPr marL="12700">
              <a:lnSpc>
                <a:spcPct val="100000"/>
              </a:lnSpc>
              <a:spcBef>
                <a:spcPts val="345"/>
              </a:spcBef>
            </a:pPr>
            <a:r>
              <a:rPr lang="es-ES" sz="1900" spc="-125" dirty="0">
                <a:latin typeface="Arial Black"/>
                <a:cs typeface="Arial Black"/>
              </a:rPr>
              <a:t>6</a:t>
            </a:r>
            <a:r>
              <a:rPr sz="1900" spc="-125" dirty="0">
                <a:latin typeface="Arial Black"/>
                <a:cs typeface="Arial Black"/>
              </a:rPr>
              <a:t>ª</a:t>
            </a:r>
            <a:r>
              <a:rPr sz="1900" spc="-130" dirty="0">
                <a:latin typeface="Arial Black"/>
                <a:cs typeface="Arial Black"/>
              </a:rPr>
              <a:t> </a:t>
            </a:r>
            <a:r>
              <a:rPr sz="1900" spc="-100" dirty="0" err="1">
                <a:latin typeface="Arial Black"/>
                <a:cs typeface="Arial Black"/>
              </a:rPr>
              <a:t>semana</a:t>
            </a:r>
            <a:r>
              <a:rPr lang="es-ES" sz="1900" spc="-100" dirty="0">
                <a:latin typeface="Arial Black"/>
                <a:cs typeface="Arial Black"/>
              </a:rPr>
              <a:t> ESO</a:t>
            </a:r>
            <a:endParaRPr sz="1900" dirty="0">
              <a:latin typeface="Arial Black"/>
              <a:cs typeface="Arial Black"/>
            </a:endParaRPr>
          </a:p>
        </p:txBody>
      </p:sp>
      <p:sp>
        <p:nvSpPr>
          <p:cNvPr id="5" name="CuadroTexto 4">
            <a:extLst>
              <a:ext uri="{FF2B5EF4-FFF2-40B4-BE49-F238E27FC236}">
                <a16:creationId xmlns:a16="http://schemas.microsoft.com/office/drawing/2014/main" id="{BAC59046-E58D-CA55-0A18-B01AA7EC583E}"/>
              </a:ext>
            </a:extLst>
          </p:cNvPr>
          <p:cNvSpPr txBox="1"/>
          <p:nvPr/>
        </p:nvSpPr>
        <p:spPr>
          <a:xfrm>
            <a:off x="2521531" y="4066307"/>
            <a:ext cx="6098146" cy="923330"/>
          </a:xfrm>
          <a:prstGeom prst="rect">
            <a:avLst/>
          </a:prstGeom>
          <a:noFill/>
        </p:spPr>
        <p:txBody>
          <a:bodyPr wrap="square">
            <a:spAutoFit/>
          </a:bodyPr>
          <a:lstStyle/>
          <a:p>
            <a:endParaRPr lang="es-ES" dirty="0"/>
          </a:p>
          <a:p>
            <a:r>
              <a:rPr lang="es-ES" dirty="0"/>
              <a:t>CANCIÓN HURACÁN HAKUNA:  </a:t>
            </a:r>
            <a:r>
              <a:rPr lang="es-ES" dirty="0">
                <a:hlinkClick r:id="rId13"/>
              </a:rPr>
              <a:t>https://www.youtube.com/watch?v=P2Kf8RsxuiA</a:t>
            </a:r>
            <a:r>
              <a:rPr lang="es-ES" dirty="0"/>
              <a:t> </a:t>
            </a:r>
          </a:p>
        </p:txBody>
      </p:sp>
    </p:spTree>
    <p:extLst>
      <p:ext uri="{BB962C8B-B14F-4D97-AF65-F5344CB8AC3E}">
        <p14:creationId xmlns:p14="http://schemas.microsoft.com/office/powerpoint/2010/main" val="1827921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BA076-AE84-2704-3F21-0F23A5D20589}"/>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19841816-0010-F671-3FBC-C24FBBC944AC}"/>
              </a:ext>
            </a:extLst>
          </p:cNvPr>
          <p:cNvSpPr/>
          <p:nvPr/>
        </p:nvSpPr>
        <p:spPr>
          <a:xfrm>
            <a:off x="319904" y="1339197"/>
            <a:ext cx="1880235" cy="475615"/>
          </a:xfrm>
          <a:custGeom>
            <a:avLst/>
            <a:gdLst/>
            <a:ahLst/>
            <a:cxnLst/>
            <a:rect l="l" t="t" r="r" b="b"/>
            <a:pathLst>
              <a:path w="1880235" h="475614">
                <a:moveTo>
                  <a:pt x="1641898" y="475604"/>
                </a:moveTo>
                <a:lnTo>
                  <a:pt x="0" y="475604"/>
                </a:lnTo>
                <a:lnTo>
                  <a:pt x="0" y="0"/>
                </a:lnTo>
                <a:lnTo>
                  <a:pt x="1641898" y="0"/>
                </a:lnTo>
                <a:lnTo>
                  <a:pt x="1879701" y="237802"/>
                </a:lnTo>
                <a:lnTo>
                  <a:pt x="1641898" y="475604"/>
                </a:lnTo>
                <a:close/>
              </a:path>
            </a:pathLst>
          </a:custGeom>
          <a:solidFill>
            <a:srgbClr val="FFFBAF"/>
          </a:solidFill>
        </p:spPr>
        <p:txBody>
          <a:bodyPr wrap="square" lIns="0" tIns="0" rIns="0" bIns="0" rtlCol="0"/>
          <a:lstStyle/>
          <a:p>
            <a:endParaRPr/>
          </a:p>
        </p:txBody>
      </p:sp>
      <p:sp>
        <p:nvSpPr>
          <p:cNvPr id="4" name="object 4">
            <a:extLst>
              <a:ext uri="{FF2B5EF4-FFF2-40B4-BE49-F238E27FC236}">
                <a16:creationId xmlns:a16="http://schemas.microsoft.com/office/drawing/2014/main" id="{27A19ECA-D724-3AC4-6F10-03A1F9165EDC}"/>
              </a:ext>
            </a:extLst>
          </p:cNvPr>
          <p:cNvSpPr txBox="1"/>
          <p:nvPr/>
        </p:nvSpPr>
        <p:spPr>
          <a:xfrm>
            <a:off x="500085" y="1428128"/>
            <a:ext cx="1294765" cy="269240"/>
          </a:xfrm>
          <a:prstGeom prst="rect">
            <a:avLst/>
          </a:prstGeom>
        </p:spPr>
        <p:txBody>
          <a:bodyPr vert="horz" wrap="square" lIns="0" tIns="12700" rIns="0" bIns="0" rtlCol="0">
            <a:spAutoFit/>
          </a:bodyPr>
          <a:lstStyle/>
          <a:p>
            <a:pPr marL="12700">
              <a:lnSpc>
                <a:spcPct val="100000"/>
              </a:lnSpc>
              <a:spcBef>
                <a:spcPts val="100"/>
              </a:spcBef>
              <a:tabLst>
                <a:tab pos="448945" algn="l"/>
              </a:tabLst>
            </a:pPr>
            <a:r>
              <a:rPr sz="1600" spc="-25" dirty="0">
                <a:latin typeface="Roboto"/>
                <a:cs typeface="Roboto"/>
              </a:rPr>
              <a:t>1.</a:t>
            </a:r>
            <a:r>
              <a:rPr sz="1600" dirty="0">
                <a:latin typeface="Roboto"/>
                <a:cs typeface="Roboto"/>
              </a:rPr>
              <a:t>	</a:t>
            </a:r>
            <a:r>
              <a:rPr sz="1600" spc="-140" dirty="0">
                <a:latin typeface="Arial Black"/>
                <a:cs typeface="Arial Black"/>
              </a:rPr>
              <a:t>PARADA</a:t>
            </a:r>
            <a:endParaRPr sz="1600">
              <a:latin typeface="Arial Black"/>
              <a:cs typeface="Arial Black"/>
            </a:endParaRPr>
          </a:p>
        </p:txBody>
      </p:sp>
      <p:sp>
        <p:nvSpPr>
          <p:cNvPr id="5" name="object 5">
            <a:extLst>
              <a:ext uri="{FF2B5EF4-FFF2-40B4-BE49-F238E27FC236}">
                <a16:creationId xmlns:a16="http://schemas.microsoft.com/office/drawing/2014/main" id="{6EC6F91B-7E3A-3B24-AE1E-1CD26EF8C298}"/>
              </a:ext>
            </a:extLst>
          </p:cNvPr>
          <p:cNvSpPr/>
          <p:nvPr/>
        </p:nvSpPr>
        <p:spPr>
          <a:xfrm>
            <a:off x="2486705" y="1100052"/>
            <a:ext cx="9222740" cy="1230630"/>
          </a:xfrm>
          <a:custGeom>
            <a:avLst/>
            <a:gdLst/>
            <a:ahLst/>
            <a:cxnLst/>
            <a:rect l="l" t="t" r="r" b="b"/>
            <a:pathLst>
              <a:path w="9222740" h="1230630">
                <a:moveTo>
                  <a:pt x="8898278" y="1230254"/>
                </a:moveTo>
                <a:lnTo>
                  <a:pt x="323849" y="1230254"/>
                </a:lnTo>
                <a:lnTo>
                  <a:pt x="272882" y="1226219"/>
                </a:lnTo>
                <a:lnTo>
                  <a:pt x="223629" y="1214356"/>
                </a:lnTo>
                <a:lnTo>
                  <a:pt x="176960" y="1195025"/>
                </a:lnTo>
                <a:lnTo>
                  <a:pt x="133745" y="1168587"/>
                </a:lnTo>
                <a:lnTo>
                  <a:pt x="94853" y="1135400"/>
                </a:lnTo>
                <a:lnTo>
                  <a:pt x="61666" y="1096508"/>
                </a:lnTo>
                <a:lnTo>
                  <a:pt x="35228" y="1053293"/>
                </a:lnTo>
                <a:lnTo>
                  <a:pt x="15897" y="1006624"/>
                </a:lnTo>
                <a:lnTo>
                  <a:pt x="4034" y="957371"/>
                </a:lnTo>
                <a:lnTo>
                  <a:pt x="0" y="906404"/>
                </a:lnTo>
                <a:lnTo>
                  <a:pt x="0" y="323849"/>
                </a:lnTo>
                <a:lnTo>
                  <a:pt x="4034" y="272882"/>
                </a:lnTo>
                <a:lnTo>
                  <a:pt x="15897" y="223629"/>
                </a:lnTo>
                <a:lnTo>
                  <a:pt x="35228" y="176960"/>
                </a:lnTo>
                <a:lnTo>
                  <a:pt x="61666" y="133745"/>
                </a:lnTo>
                <a:lnTo>
                  <a:pt x="94853" y="94853"/>
                </a:lnTo>
                <a:lnTo>
                  <a:pt x="133745" y="61666"/>
                </a:lnTo>
                <a:lnTo>
                  <a:pt x="176960" y="35228"/>
                </a:lnTo>
                <a:lnTo>
                  <a:pt x="223629" y="15897"/>
                </a:lnTo>
                <a:lnTo>
                  <a:pt x="272882" y="4034"/>
                </a:lnTo>
                <a:lnTo>
                  <a:pt x="323849" y="0"/>
                </a:lnTo>
                <a:lnTo>
                  <a:pt x="8898278" y="0"/>
                </a:lnTo>
                <a:lnTo>
                  <a:pt x="8949245" y="4034"/>
                </a:lnTo>
                <a:lnTo>
                  <a:pt x="8998498" y="15897"/>
                </a:lnTo>
                <a:lnTo>
                  <a:pt x="9045168" y="35228"/>
                </a:lnTo>
                <a:lnTo>
                  <a:pt x="9088383" y="61666"/>
                </a:lnTo>
                <a:lnTo>
                  <a:pt x="9127275" y="94853"/>
                </a:lnTo>
                <a:lnTo>
                  <a:pt x="9160461" y="133745"/>
                </a:lnTo>
                <a:lnTo>
                  <a:pt x="9186900" y="176960"/>
                </a:lnTo>
                <a:lnTo>
                  <a:pt x="9206231" y="223629"/>
                </a:lnTo>
                <a:lnTo>
                  <a:pt x="9218094" y="272882"/>
                </a:lnTo>
                <a:lnTo>
                  <a:pt x="9222128" y="323849"/>
                </a:lnTo>
                <a:lnTo>
                  <a:pt x="9222128" y="906404"/>
                </a:lnTo>
                <a:lnTo>
                  <a:pt x="9218094" y="957371"/>
                </a:lnTo>
                <a:lnTo>
                  <a:pt x="9206231" y="1006624"/>
                </a:lnTo>
                <a:lnTo>
                  <a:pt x="9186900" y="1053293"/>
                </a:lnTo>
                <a:lnTo>
                  <a:pt x="9160461" y="1096508"/>
                </a:lnTo>
                <a:lnTo>
                  <a:pt x="9127275" y="1135400"/>
                </a:lnTo>
                <a:lnTo>
                  <a:pt x="9088383" y="1168587"/>
                </a:lnTo>
                <a:lnTo>
                  <a:pt x="9045168" y="1195025"/>
                </a:lnTo>
                <a:lnTo>
                  <a:pt x="8998498" y="1214356"/>
                </a:lnTo>
                <a:lnTo>
                  <a:pt x="8949245" y="1226219"/>
                </a:lnTo>
                <a:lnTo>
                  <a:pt x="8898278" y="1230254"/>
                </a:lnTo>
                <a:close/>
              </a:path>
            </a:pathLst>
          </a:custGeom>
          <a:solidFill>
            <a:srgbClr val="FFFBAF"/>
          </a:solidFill>
        </p:spPr>
        <p:txBody>
          <a:bodyPr wrap="square" lIns="0" tIns="0" rIns="0" bIns="0" rtlCol="0"/>
          <a:lstStyle/>
          <a:p>
            <a:endParaRPr/>
          </a:p>
        </p:txBody>
      </p:sp>
      <p:sp>
        <p:nvSpPr>
          <p:cNvPr id="6" name="object 6">
            <a:extLst>
              <a:ext uri="{FF2B5EF4-FFF2-40B4-BE49-F238E27FC236}">
                <a16:creationId xmlns:a16="http://schemas.microsoft.com/office/drawing/2014/main" id="{31BB7A93-3C46-1AEF-F161-7721456205FD}"/>
              </a:ext>
            </a:extLst>
          </p:cNvPr>
          <p:cNvSpPr txBox="1"/>
          <p:nvPr/>
        </p:nvSpPr>
        <p:spPr>
          <a:xfrm>
            <a:off x="2512105" y="1261335"/>
            <a:ext cx="9111615" cy="854075"/>
          </a:xfrm>
          <a:prstGeom prst="rect">
            <a:avLst/>
          </a:prstGeom>
        </p:spPr>
        <p:txBody>
          <a:bodyPr vert="horz" wrap="square" lIns="0" tIns="45085" rIns="0" bIns="0" rtlCol="0">
            <a:spAutoFit/>
          </a:bodyPr>
          <a:lstStyle/>
          <a:p>
            <a:pPr marL="12700">
              <a:lnSpc>
                <a:spcPct val="100000"/>
              </a:lnSpc>
              <a:spcBef>
                <a:spcPts val="355"/>
              </a:spcBef>
            </a:pPr>
            <a:r>
              <a:rPr sz="1600" spc="-130" dirty="0">
                <a:latin typeface="Arial Black"/>
                <a:cs typeface="Arial Black"/>
              </a:rPr>
              <a:t>POSICIÓN-</a:t>
            </a:r>
            <a:r>
              <a:rPr sz="1600" spc="-160" dirty="0">
                <a:latin typeface="Arial Black"/>
                <a:cs typeface="Arial Black"/>
              </a:rPr>
              <a:t>RESPIRACIÓN-</a:t>
            </a:r>
            <a:r>
              <a:rPr sz="1600" spc="-140" dirty="0">
                <a:latin typeface="Arial Black"/>
                <a:cs typeface="Arial Black"/>
              </a:rPr>
              <a:t>TOMAR</a:t>
            </a:r>
            <a:r>
              <a:rPr sz="1600" spc="-60" dirty="0">
                <a:latin typeface="Arial Black"/>
                <a:cs typeface="Arial Black"/>
              </a:rPr>
              <a:t> </a:t>
            </a:r>
            <a:r>
              <a:rPr sz="1600" spc="-150" dirty="0">
                <a:latin typeface="Arial Black"/>
                <a:cs typeface="Arial Black"/>
              </a:rPr>
              <a:t>CONCIENCIA-</a:t>
            </a:r>
            <a:r>
              <a:rPr sz="1600" spc="-135" dirty="0">
                <a:latin typeface="Arial Black"/>
                <a:cs typeface="Arial Black"/>
              </a:rPr>
              <a:t>PONEMOS</a:t>
            </a:r>
            <a:r>
              <a:rPr sz="1600" spc="-55" dirty="0">
                <a:latin typeface="Arial Black"/>
                <a:cs typeface="Arial Black"/>
              </a:rPr>
              <a:t> </a:t>
            </a:r>
            <a:r>
              <a:rPr sz="1600" spc="-120" dirty="0">
                <a:latin typeface="Arial Black"/>
                <a:cs typeface="Arial Black"/>
              </a:rPr>
              <a:t>NOMBRE-</a:t>
            </a:r>
            <a:r>
              <a:rPr sz="1600" spc="-60" dirty="0">
                <a:latin typeface="Arial Black"/>
                <a:cs typeface="Arial Black"/>
              </a:rPr>
              <a:t> </a:t>
            </a:r>
            <a:r>
              <a:rPr sz="1600" spc="-160" dirty="0">
                <a:latin typeface="Arial Black"/>
                <a:cs typeface="Arial Black"/>
              </a:rPr>
              <a:t>LA</a:t>
            </a:r>
            <a:r>
              <a:rPr sz="1600" spc="-55" dirty="0">
                <a:latin typeface="Arial Black"/>
                <a:cs typeface="Arial Black"/>
              </a:rPr>
              <a:t> </a:t>
            </a:r>
            <a:r>
              <a:rPr sz="1600" spc="-155" dirty="0">
                <a:latin typeface="Arial Black"/>
                <a:cs typeface="Arial Black"/>
              </a:rPr>
              <a:t>LOCALIZAMOS</a:t>
            </a:r>
            <a:r>
              <a:rPr sz="1600" spc="-55" dirty="0">
                <a:latin typeface="Arial Black"/>
                <a:cs typeface="Arial Black"/>
              </a:rPr>
              <a:t> </a:t>
            </a:r>
            <a:r>
              <a:rPr sz="1600" spc="-155" dirty="0">
                <a:latin typeface="Arial Black"/>
                <a:cs typeface="Arial Black"/>
              </a:rPr>
              <a:t>EN</a:t>
            </a:r>
            <a:r>
              <a:rPr sz="1600" spc="-60" dirty="0">
                <a:latin typeface="Arial Black"/>
                <a:cs typeface="Arial Black"/>
              </a:rPr>
              <a:t> </a:t>
            </a:r>
            <a:r>
              <a:rPr sz="1600" spc="-25" dirty="0">
                <a:latin typeface="Arial Black"/>
                <a:cs typeface="Arial Black"/>
              </a:rPr>
              <a:t>EL</a:t>
            </a:r>
            <a:endParaRPr sz="1600" dirty="0">
              <a:latin typeface="Arial Black"/>
              <a:cs typeface="Arial Black"/>
            </a:endParaRPr>
          </a:p>
          <a:p>
            <a:pPr marL="12700" marR="285115">
              <a:lnSpc>
                <a:spcPct val="113300"/>
              </a:lnSpc>
            </a:pPr>
            <a:r>
              <a:rPr sz="1600" spc="-100" dirty="0">
                <a:latin typeface="Arial Black"/>
                <a:cs typeface="Arial Black"/>
              </a:rPr>
              <a:t>CUERPOhttps://drive.google.com/file/d/1p7p0sVP6Ub6GdE47SCDydY_NcAdFTwu5/view? </a:t>
            </a:r>
            <a:r>
              <a:rPr sz="1600" spc="-10" dirty="0">
                <a:latin typeface="Arial Black"/>
                <a:cs typeface="Arial Black"/>
              </a:rPr>
              <a:t>usp=drive_link</a:t>
            </a:r>
            <a:endParaRPr sz="1600" dirty="0">
              <a:latin typeface="Arial Black"/>
              <a:cs typeface="Arial Black"/>
            </a:endParaRPr>
          </a:p>
        </p:txBody>
      </p:sp>
      <p:sp>
        <p:nvSpPr>
          <p:cNvPr id="7" name="object 7">
            <a:extLst>
              <a:ext uri="{FF2B5EF4-FFF2-40B4-BE49-F238E27FC236}">
                <a16:creationId xmlns:a16="http://schemas.microsoft.com/office/drawing/2014/main" id="{B5989B97-EF72-E661-8A1F-AF4B00667648}"/>
              </a:ext>
            </a:extLst>
          </p:cNvPr>
          <p:cNvSpPr/>
          <p:nvPr/>
        </p:nvSpPr>
        <p:spPr>
          <a:xfrm>
            <a:off x="319904" y="2449035"/>
            <a:ext cx="1880235" cy="475615"/>
          </a:xfrm>
          <a:custGeom>
            <a:avLst/>
            <a:gdLst/>
            <a:ahLst/>
            <a:cxnLst/>
            <a:rect l="l" t="t" r="r" b="b"/>
            <a:pathLst>
              <a:path w="1880235" h="475614">
                <a:moveTo>
                  <a:pt x="1641898" y="475604"/>
                </a:moveTo>
                <a:lnTo>
                  <a:pt x="0" y="475604"/>
                </a:lnTo>
                <a:lnTo>
                  <a:pt x="0" y="0"/>
                </a:lnTo>
                <a:lnTo>
                  <a:pt x="1641898" y="0"/>
                </a:lnTo>
                <a:lnTo>
                  <a:pt x="1879701" y="237802"/>
                </a:lnTo>
                <a:lnTo>
                  <a:pt x="1641898" y="475604"/>
                </a:lnTo>
                <a:close/>
              </a:path>
            </a:pathLst>
          </a:custGeom>
          <a:solidFill>
            <a:srgbClr val="FFFBAF"/>
          </a:solidFill>
        </p:spPr>
        <p:txBody>
          <a:bodyPr wrap="square" lIns="0" tIns="0" rIns="0" bIns="0" rtlCol="0"/>
          <a:lstStyle/>
          <a:p>
            <a:endParaRPr/>
          </a:p>
        </p:txBody>
      </p:sp>
      <p:sp>
        <p:nvSpPr>
          <p:cNvPr id="8" name="object 8">
            <a:extLst>
              <a:ext uri="{FF2B5EF4-FFF2-40B4-BE49-F238E27FC236}">
                <a16:creationId xmlns:a16="http://schemas.microsoft.com/office/drawing/2014/main" id="{E92B034E-AE1F-E266-D05C-6AFA3E953F53}"/>
              </a:ext>
            </a:extLst>
          </p:cNvPr>
          <p:cNvSpPr txBox="1"/>
          <p:nvPr/>
        </p:nvSpPr>
        <p:spPr>
          <a:xfrm>
            <a:off x="488923" y="2537966"/>
            <a:ext cx="1407795" cy="269240"/>
          </a:xfrm>
          <a:prstGeom prst="rect">
            <a:avLst/>
          </a:prstGeom>
        </p:spPr>
        <p:txBody>
          <a:bodyPr vert="horz" wrap="square" lIns="0" tIns="12700" rIns="0" bIns="0" rtlCol="0">
            <a:spAutoFit/>
          </a:bodyPr>
          <a:lstStyle/>
          <a:p>
            <a:pPr marL="12700">
              <a:lnSpc>
                <a:spcPct val="100000"/>
              </a:lnSpc>
              <a:spcBef>
                <a:spcPts val="100"/>
              </a:spcBef>
            </a:pPr>
            <a:r>
              <a:rPr sz="1600" spc="-135" dirty="0">
                <a:latin typeface="Arial Black"/>
                <a:cs typeface="Arial Black"/>
              </a:rPr>
              <a:t>2.</a:t>
            </a:r>
            <a:r>
              <a:rPr sz="1600" spc="-105" dirty="0">
                <a:latin typeface="Arial Black"/>
                <a:cs typeface="Arial Black"/>
              </a:rPr>
              <a:t> </a:t>
            </a:r>
            <a:r>
              <a:rPr sz="1600" spc="-155" dirty="0">
                <a:latin typeface="Arial Black"/>
                <a:cs typeface="Arial Black"/>
              </a:rPr>
              <a:t>EVANGELIO</a:t>
            </a:r>
            <a:endParaRPr sz="1600">
              <a:latin typeface="Arial Black"/>
              <a:cs typeface="Arial Black"/>
            </a:endParaRPr>
          </a:p>
        </p:txBody>
      </p:sp>
      <p:pic>
        <p:nvPicPr>
          <p:cNvPr id="12" name="object 12">
            <a:extLst>
              <a:ext uri="{FF2B5EF4-FFF2-40B4-BE49-F238E27FC236}">
                <a16:creationId xmlns:a16="http://schemas.microsoft.com/office/drawing/2014/main" id="{C3B5B7DF-CFAE-48F7-C414-79F0D6DFC18D}"/>
              </a:ext>
            </a:extLst>
          </p:cNvPr>
          <p:cNvPicPr/>
          <p:nvPr/>
        </p:nvPicPr>
        <p:blipFill>
          <a:blip r:embed="rId2" cstate="print"/>
          <a:stretch>
            <a:fillRect/>
          </a:stretch>
        </p:blipFill>
        <p:spPr>
          <a:xfrm>
            <a:off x="0" y="19411"/>
            <a:ext cx="1076324" cy="1209674"/>
          </a:xfrm>
          <a:prstGeom prst="rect">
            <a:avLst/>
          </a:prstGeom>
        </p:spPr>
      </p:pic>
      <p:grpSp>
        <p:nvGrpSpPr>
          <p:cNvPr id="13" name="object 13">
            <a:extLst>
              <a:ext uri="{FF2B5EF4-FFF2-40B4-BE49-F238E27FC236}">
                <a16:creationId xmlns:a16="http://schemas.microsoft.com/office/drawing/2014/main" id="{59A958C4-1E17-0D2F-EBB3-34F1009A524C}"/>
              </a:ext>
            </a:extLst>
          </p:cNvPr>
          <p:cNvGrpSpPr/>
          <p:nvPr/>
        </p:nvGrpSpPr>
        <p:grpSpPr>
          <a:xfrm>
            <a:off x="8861407" y="48331"/>
            <a:ext cx="3263900" cy="1229360"/>
            <a:chOff x="8861407" y="48331"/>
            <a:chExt cx="3263900" cy="1229360"/>
          </a:xfrm>
        </p:grpSpPr>
        <p:pic>
          <p:nvPicPr>
            <p:cNvPr id="14" name="object 14">
              <a:extLst>
                <a:ext uri="{FF2B5EF4-FFF2-40B4-BE49-F238E27FC236}">
                  <a16:creationId xmlns:a16="http://schemas.microsoft.com/office/drawing/2014/main" id="{020AEA38-0FCB-1B96-453D-B3B63264AA78}"/>
                </a:ext>
              </a:extLst>
            </p:cNvPr>
            <p:cNvPicPr/>
            <p:nvPr/>
          </p:nvPicPr>
          <p:blipFill>
            <a:blip r:embed="rId3" cstate="print"/>
            <a:stretch>
              <a:fillRect/>
            </a:stretch>
          </p:blipFill>
          <p:spPr>
            <a:xfrm>
              <a:off x="11162821" y="96127"/>
              <a:ext cx="962024" cy="1181099"/>
            </a:xfrm>
            <a:prstGeom prst="rect">
              <a:avLst/>
            </a:prstGeom>
          </p:spPr>
        </p:pic>
        <p:pic>
          <p:nvPicPr>
            <p:cNvPr id="15" name="object 15">
              <a:extLst>
                <a:ext uri="{FF2B5EF4-FFF2-40B4-BE49-F238E27FC236}">
                  <a16:creationId xmlns:a16="http://schemas.microsoft.com/office/drawing/2014/main" id="{59D95878-2426-9DA0-0FAF-31A5CC51F6BC}"/>
                </a:ext>
              </a:extLst>
            </p:cNvPr>
            <p:cNvPicPr/>
            <p:nvPr/>
          </p:nvPicPr>
          <p:blipFill>
            <a:blip r:embed="rId4" cstate="print"/>
            <a:stretch>
              <a:fillRect/>
            </a:stretch>
          </p:blipFill>
          <p:spPr>
            <a:xfrm>
              <a:off x="9187414" y="370847"/>
              <a:ext cx="239339" cy="201533"/>
            </a:xfrm>
            <a:prstGeom prst="rect">
              <a:avLst/>
            </a:prstGeom>
          </p:spPr>
        </p:pic>
        <p:sp>
          <p:nvSpPr>
            <p:cNvPr id="16" name="object 16">
              <a:extLst>
                <a:ext uri="{FF2B5EF4-FFF2-40B4-BE49-F238E27FC236}">
                  <a16:creationId xmlns:a16="http://schemas.microsoft.com/office/drawing/2014/main" id="{4AB68A26-D641-4A11-4471-6BDAE84EDE6E}"/>
                </a:ext>
              </a:extLst>
            </p:cNvPr>
            <p:cNvSpPr/>
            <p:nvPr/>
          </p:nvSpPr>
          <p:spPr>
            <a:xfrm>
              <a:off x="9300518" y="48331"/>
              <a:ext cx="17145" cy="279400"/>
            </a:xfrm>
            <a:custGeom>
              <a:avLst/>
              <a:gdLst/>
              <a:ahLst/>
              <a:cxnLst/>
              <a:rect l="l" t="t" r="r" b="b"/>
              <a:pathLst>
                <a:path w="17145" h="279400">
                  <a:moveTo>
                    <a:pt x="8497" y="279012"/>
                  </a:moveTo>
                  <a:lnTo>
                    <a:pt x="4248" y="144872"/>
                  </a:lnTo>
                  <a:lnTo>
                    <a:pt x="1327" y="51767"/>
                  </a:lnTo>
                  <a:lnTo>
                    <a:pt x="0" y="7589"/>
                  </a:lnTo>
                  <a:lnTo>
                    <a:pt x="0" y="3397"/>
                  </a:lnTo>
                  <a:lnTo>
                    <a:pt x="3804" y="0"/>
                  </a:lnTo>
                  <a:lnTo>
                    <a:pt x="13191" y="0"/>
                  </a:lnTo>
                  <a:lnTo>
                    <a:pt x="16995" y="3397"/>
                  </a:lnTo>
                  <a:lnTo>
                    <a:pt x="16995" y="7589"/>
                  </a:lnTo>
                  <a:lnTo>
                    <a:pt x="15668" y="51767"/>
                  </a:lnTo>
                  <a:lnTo>
                    <a:pt x="8497" y="279012"/>
                  </a:lnTo>
                  <a:close/>
                </a:path>
              </a:pathLst>
            </a:custGeom>
            <a:solidFill>
              <a:srgbClr val="D5B064"/>
            </a:solidFill>
          </p:spPr>
          <p:txBody>
            <a:bodyPr wrap="square" lIns="0" tIns="0" rIns="0" bIns="0" rtlCol="0"/>
            <a:lstStyle/>
            <a:p>
              <a:endParaRPr/>
            </a:p>
          </p:txBody>
        </p:sp>
        <p:pic>
          <p:nvPicPr>
            <p:cNvPr id="17" name="object 17">
              <a:extLst>
                <a:ext uri="{FF2B5EF4-FFF2-40B4-BE49-F238E27FC236}">
                  <a16:creationId xmlns:a16="http://schemas.microsoft.com/office/drawing/2014/main" id="{5BF720F8-40A6-0B5B-7071-E0F151499E56}"/>
                </a:ext>
              </a:extLst>
            </p:cNvPr>
            <p:cNvPicPr/>
            <p:nvPr/>
          </p:nvPicPr>
          <p:blipFill>
            <a:blip r:embed="rId5" cstate="print"/>
            <a:stretch>
              <a:fillRect/>
            </a:stretch>
          </p:blipFill>
          <p:spPr>
            <a:xfrm>
              <a:off x="9324349" y="85266"/>
              <a:ext cx="98825" cy="262149"/>
            </a:xfrm>
            <a:prstGeom prst="rect">
              <a:avLst/>
            </a:prstGeom>
          </p:spPr>
        </p:pic>
        <p:sp>
          <p:nvSpPr>
            <p:cNvPr id="18" name="object 18">
              <a:extLst>
                <a:ext uri="{FF2B5EF4-FFF2-40B4-BE49-F238E27FC236}">
                  <a16:creationId xmlns:a16="http://schemas.microsoft.com/office/drawing/2014/main" id="{BFF057EA-AB3F-B76E-4F7A-C767EC709A27}"/>
                </a:ext>
              </a:extLst>
            </p:cNvPr>
            <p:cNvSpPr/>
            <p:nvPr/>
          </p:nvSpPr>
          <p:spPr>
            <a:xfrm>
              <a:off x="9340180" y="72990"/>
              <a:ext cx="55244" cy="268605"/>
            </a:xfrm>
            <a:custGeom>
              <a:avLst/>
              <a:gdLst/>
              <a:ahLst/>
              <a:cxnLst/>
              <a:rect l="l" t="t" r="r" b="b"/>
              <a:pathLst>
                <a:path w="55245" h="268605">
                  <a:moveTo>
                    <a:pt x="0" y="268291"/>
                  </a:moveTo>
                  <a:lnTo>
                    <a:pt x="18277" y="138935"/>
                  </a:lnTo>
                  <a:lnTo>
                    <a:pt x="31022" y="49160"/>
                  </a:lnTo>
                  <a:lnTo>
                    <a:pt x="37190" y="6583"/>
                  </a:lnTo>
                  <a:lnTo>
                    <a:pt x="42561" y="0"/>
                  </a:lnTo>
                  <a:lnTo>
                    <a:pt x="52025" y="1602"/>
                  </a:lnTo>
                  <a:lnTo>
                    <a:pt x="55174" y="5489"/>
                  </a:lnTo>
                  <a:lnTo>
                    <a:pt x="54326" y="9483"/>
                  </a:lnTo>
                  <a:lnTo>
                    <a:pt x="0" y="268291"/>
                  </a:lnTo>
                  <a:close/>
                </a:path>
              </a:pathLst>
            </a:custGeom>
            <a:solidFill>
              <a:srgbClr val="D5B064"/>
            </a:solidFill>
          </p:spPr>
          <p:txBody>
            <a:bodyPr wrap="square" lIns="0" tIns="0" rIns="0" bIns="0" rtlCol="0"/>
            <a:lstStyle/>
            <a:p>
              <a:endParaRPr/>
            </a:p>
          </p:txBody>
        </p:sp>
        <p:pic>
          <p:nvPicPr>
            <p:cNvPr id="19" name="object 19">
              <a:extLst>
                <a:ext uri="{FF2B5EF4-FFF2-40B4-BE49-F238E27FC236}">
                  <a16:creationId xmlns:a16="http://schemas.microsoft.com/office/drawing/2014/main" id="{2EB673FD-F244-68EC-2CA4-9DAE38F1796F}"/>
                </a:ext>
              </a:extLst>
            </p:cNvPr>
            <p:cNvPicPr/>
            <p:nvPr/>
          </p:nvPicPr>
          <p:blipFill>
            <a:blip r:embed="rId6" cstate="print"/>
            <a:stretch>
              <a:fillRect/>
            </a:stretch>
          </p:blipFill>
          <p:spPr>
            <a:xfrm>
              <a:off x="9194857" y="85266"/>
              <a:ext cx="98825" cy="262149"/>
            </a:xfrm>
            <a:prstGeom prst="rect">
              <a:avLst/>
            </a:prstGeom>
          </p:spPr>
        </p:pic>
        <p:sp>
          <p:nvSpPr>
            <p:cNvPr id="20" name="object 20">
              <a:extLst>
                <a:ext uri="{FF2B5EF4-FFF2-40B4-BE49-F238E27FC236}">
                  <a16:creationId xmlns:a16="http://schemas.microsoft.com/office/drawing/2014/main" id="{CD1D3B9A-2171-A9CC-EF41-A800D57AD203}"/>
                </a:ext>
              </a:extLst>
            </p:cNvPr>
            <p:cNvSpPr/>
            <p:nvPr/>
          </p:nvSpPr>
          <p:spPr>
            <a:xfrm>
              <a:off x="9222676" y="72999"/>
              <a:ext cx="534035" cy="421640"/>
            </a:xfrm>
            <a:custGeom>
              <a:avLst/>
              <a:gdLst/>
              <a:ahLst/>
              <a:cxnLst/>
              <a:rect l="l" t="t" r="r" b="b"/>
              <a:pathLst>
                <a:path w="534034" h="421640">
                  <a:moveTo>
                    <a:pt x="55168" y="268287"/>
                  </a:moveTo>
                  <a:lnTo>
                    <a:pt x="36893" y="138938"/>
                  </a:lnTo>
                  <a:lnTo>
                    <a:pt x="24142" y="49161"/>
                  </a:lnTo>
                  <a:lnTo>
                    <a:pt x="17983" y="6578"/>
                  </a:lnTo>
                  <a:lnTo>
                    <a:pt x="12611" y="0"/>
                  </a:lnTo>
                  <a:lnTo>
                    <a:pt x="3149" y="1600"/>
                  </a:lnTo>
                  <a:lnTo>
                    <a:pt x="0" y="5486"/>
                  </a:lnTo>
                  <a:lnTo>
                    <a:pt x="838" y="9486"/>
                  </a:lnTo>
                  <a:lnTo>
                    <a:pt x="55168" y="268287"/>
                  </a:lnTo>
                  <a:close/>
                </a:path>
                <a:path w="534034" h="421640">
                  <a:moveTo>
                    <a:pt x="533946" y="408178"/>
                  </a:moveTo>
                  <a:lnTo>
                    <a:pt x="530567" y="404355"/>
                  </a:lnTo>
                  <a:lnTo>
                    <a:pt x="526389" y="404355"/>
                  </a:lnTo>
                  <a:lnTo>
                    <a:pt x="482460" y="405688"/>
                  </a:lnTo>
                  <a:lnTo>
                    <a:pt x="389877" y="408635"/>
                  </a:lnTo>
                  <a:lnTo>
                    <a:pt x="256489" y="412902"/>
                  </a:lnTo>
                  <a:lnTo>
                    <a:pt x="482460" y="420116"/>
                  </a:lnTo>
                  <a:lnTo>
                    <a:pt x="526389" y="421449"/>
                  </a:lnTo>
                  <a:lnTo>
                    <a:pt x="530567" y="421449"/>
                  </a:lnTo>
                  <a:lnTo>
                    <a:pt x="533946" y="417626"/>
                  </a:lnTo>
                  <a:lnTo>
                    <a:pt x="533946" y="408178"/>
                  </a:lnTo>
                  <a:close/>
                </a:path>
              </a:pathLst>
            </a:custGeom>
            <a:solidFill>
              <a:srgbClr val="D5B064"/>
            </a:solidFill>
          </p:spPr>
          <p:txBody>
            <a:bodyPr wrap="square" lIns="0" tIns="0" rIns="0" bIns="0" rtlCol="0"/>
            <a:lstStyle/>
            <a:p>
              <a:endParaRPr/>
            </a:p>
          </p:txBody>
        </p:sp>
        <p:pic>
          <p:nvPicPr>
            <p:cNvPr id="21" name="object 21">
              <a:extLst>
                <a:ext uri="{FF2B5EF4-FFF2-40B4-BE49-F238E27FC236}">
                  <a16:creationId xmlns:a16="http://schemas.microsoft.com/office/drawing/2014/main" id="{F5C0C3A5-BFD6-FB2B-FD25-0867D6C73609}"/>
                </a:ext>
              </a:extLst>
            </p:cNvPr>
            <p:cNvPicPr/>
            <p:nvPr/>
          </p:nvPicPr>
          <p:blipFill>
            <a:blip r:embed="rId7" cstate="print"/>
            <a:stretch>
              <a:fillRect/>
            </a:stretch>
          </p:blipFill>
          <p:spPr>
            <a:xfrm>
              <a:off x="9459215" y="501316"/>
              <a:ext cx="260681" cy="99382"/>
            </a:xfrm>
            <a:prstGeom prst="rect">
              <a:avLst/>
            </a:prstGeom>
          </p:spPr>
        </p:pic>
        <p:sp>
          <p:nvSpPr>
            <p:cNvPr id="22" name="object 22">
              <a:extLst>
                <a:ext uri="{FF2B5EF4-FFF2-40B4-BE49-F238E27FC236}">
                  <a16:creationId xmlns:a16="http://schemas.microsoft.com/office/drawing/2014/main" id="{EF03E8F7-249A-04E3-4F3D-41531FA05D13}"/>
                </a:ext>
              </a:extLst>
            </p:cNvPr>
            <p:cNvSpPr/>
            <p:nvPr/>
          </p:nvSpPr>
          <p:spPr>
            <a:xfrm>
              <a:off x="9465315" y="517236"/>
              <a:ext cx="267335" cy="55880"/>
            </a:xfrm>
            <a:custGeom>
              <a:avLst/>
              <a:gdLst/>
              <a:ahLst/>
              <a:cxnLst/>
              <a:rect l="l" t="t" r="r" b="b"/>
              <a:pathLst>
                <a:path w="267334" h="55879">
                  <a:moveTo>
                    <a:pt x="261330" y="55484"/>
                  </a:moveTo>
                  <a:lnTo>
                    <a:pt x="257358" y="54632"/>
                  </a:lnTo>
                  <a:lnTo>
                    <a:pt x="0" y="0"/>
                  </a:lnTo>
                  <a:lnTo>
                    <a:pt x="128631" y="18380"/>
                  </a:lnTo>
                  <a:lnTo>
                    <a:pt x="217904" y="31196"/>
                  </a:lnTo>
                  <a:lnTo>
                    <a:pt x="260242" y="37400"/>
                  </a:lnTo>
                  <a:lnTo>
                    <a:pt x="264214" y="38252"/>
                  </a:lnTo>
                  <a:lnTo>
                    <a:pt x="266789" y="42801"/>
                  </a:lnTo>
                  <a:lnTo>
                    <a:pt x="265195" y="52318"/>
                  </a:lnTo>
                  <a:lnTo>
                    <a:pt x="261330" y="55484"/>
                  </a:lnTo>
                  <a:close/>
                </a:path>
              </a:pathLst>
            </a:custGeom>
            <a:solidFill>
              <a:srgbClr val="D5B064"/>
            </a:solidFill>
          </p:spPr>
          <p:txBody>
            <a:bodyPr wrap="square" lIns="0" tIns="0" rIns="0" bIns="0" rtlCol="0"/>
            <a:lstStyle/>
            <a:p>
              <a:endParaRPr/>
            </a:p>
          </p:txBody>
        </p:sp>
        <p:pic>
          <p:nvPicPr>
            <p:cNvPr id="23" name="object 23">
              <a:extLst>
                <a:ext uri="{FF2B5EF4-FFF2-40B4-BE49-F238E27FC236}">
                  <a16:creationId xmlns:a16="http://schemas.microsoft.com/office/drawing/2014/main" id="{A55A93B3-1EE2-F8AA-27B7-D761F455C02D}"/>
                </a:ext>
              </a:extLst>
            </p:cNvPr>
            <p:cNvPicPr/>
            <p:nvPr/>
          </p:nvPicPr>
          <p:blipFill>
            <a:blip r:embed="rId8" cstate="print"/>
            <a:stretch>
              <a:fillRect/>
            </a:stretch>
          </p:blipFill>
          <p:spPr>
            <a:xfrm>
              <a:off x="9459215" y="371095"/>
              <a:ext cx="260681" cy="99382"/>
            </a:xfrm>
            <a:prstGeom prst="rect">
              <a:avLst/>
            </a:prstGeom>
          </p:spPr>
        </p:pic>
        <p:sp>
          <p:nvSpPr>
            <p:cNvPr id="24" name="object 24">
              <a:extLst>
                <a:ext uri="{FF2B5EF4-FFF2-40B4-BE49-F238E27FC236}">
                  <a16:creationId xmlns:a16="http://schemas.microsoft.com/office/drawing/2014/main" id="{56A87D4B-37F1-81BB-D4A7-57164E553B24}"/>
                </a:ext>
              </a:extLst>
            </p:cNvPr>
            <p:cNvSpPr/>
            <p:nvPr/>
          </p:nvSpPr>
          <p:spPr>
            <a:xfrm>
              <a:off x="8861399" y="399084"/>
              <a:ext cx="871219" cy="95885"/>
            </a:xfrm>
            <a:custGeom>
              <a:avLst/>
              <a:gdLst/>
              <a:ahLst/>
              <a:cxnLst/>
              <a:rect l="l" t="t" r="r" b="b"/>
              <a:pathLst>
                <a:path w="871220" h="95884">
                  <a:moveTo>
                    <a:pt x="277456" y="86817"/>
                  </a:moveTo>
                  <a:lnTo>
                    <a:pt x="144068" y="82550"/>
                  </a:lnTo>
                  <a:lnTo>
                    <a:pt x="51485" y="79603"/>
                  </a:lnTo>
                  <a:lnTo>
                    <a:pt x="7543" y="78270"/>
                  </a:lnTo>
                  <a:lnTo>
                    <a:pt x="3378" y="78270"/>
                  </a:lnTo>
                  <a:lnTo>
                    <a:pt x="0" y="82092"/>
                  </a:lnTo>
                  <a:lnTo>
                    <a:pt x="0" y="91541"/>
                  </a:lnTo>
                  <a:lnTo>
                    <a:pt x="3378" y="95364"/>
                  </a:lnTo>
                  <a:lnTo>
                    <a:pt x="7543" y="95364"/>
                  </a:lnTo>
                  <a:lnTo>
                    <a:pt x="51485" y="94030"/>
                  </a:lnTo>
                  <a:lnTo>
                    <a:pt x="277456" y="86817"/>
                  </a:lnTo>
                  <a:close/>
                </a:path>
                <a:path w="871220" h="95884">
                  <a:moveTo>
                    <a:pt x="870699" y="12674"/>
                  </a:moveTo>
                  <a:lnTo>
                    <a:pt x="869111" y="3162"/>
                  </a:lnTo>
                  <a:lnTo>
                    <a:pt x="865238" y="0"/>
                  </a:lnTo>
                  <a:lnTo>
                    <a:pt x="861263" y="850"/>
                  </a:lnTo>
                  <a:lnTo>
                    <a:pt x="603910" y="55473"/>
                  </a:lnTo>
                  <a:lnTo>
                    <a:pt x="732536" y="37096"/>
                  </a:lnTo>
                  <a:lnTo>
                    <a:pt x="821817" y="24282"/>
                  </a:lnTo>
                  <a:lnTo>
                    <a:pt x="864158" y="18084"/>
                  </a:lnTo>
                  <a:lnTo>
                    <a:pt x="868121" y="17221"/>
                  </a:lnTo>
                  <a:lnTo>
                    <a:pt x="870699" y="12674"/>
                  </a:lnTo>
                  <a:close/>
                </a:path>
              </a:pathLst>
            </a:custGeom>
            <a:solidFill>
              <a:srgbClr val="D5B064"/>
            </a:solidFill>
          </p:spPr>
          <p:txBody>
            <a:bodyPr wrap="square" lIns="0" tIns="0" rIns="0" bIns="0" rtlCol="0"/>
            <a:lstStyle/>
            <a:p>
              <a:endParaRPr/>
            </a:p>
          </p:txBody>
        </p:sp>
        <p:pic>
          <p:nvPicPr>
            <p:cNvPr id="25" name="object 25">
              <a:extLst>
                <a:ext uri="{FF2B5EF4-FFF2-40B4-BE49-F238E27FC236}">
                  <a16:creationId xmlns:a16="http://schemas.microsoft.com/office/drawing/2014/main" id="{C6354340-306B-4935-47E2-FC6360FFA8A5}"/>
                </a:ext>
              </a:extLst>
            </p:cNvPr>
            <p:cNvPicPr/>
            <p:nvPr/>
          </p:nvPicPr>
          <p:blipFill>
            <a:blip r:embed="rId9" cstate="print"/>
            <a:stretch>
              <a:fillRect/>
            </a:stretch>
          </p:blipFill>
          <p:spPr>
            <a:xfrm>
              <a:off x="8898135" y="501316"/>
              <a:ext cx="260681" cy="99382"/>
            </a:xfrm>
            <a:prstGeom prst="rect">
              <a:avLst/>
            </a:prstGeom>
          </p:spPr>
        </p:pic>
        <p:sp>
          <p:nvSpPr>
            <p:cNvPr id="26" name="object 26">
              <a:extLst>
                <a:ext uri="{FF2B5EF4-FFF2-40B4-BE49-F238E27FC236}">
                  <a16:creationId xmlns:a16="http://schemas.microsoft.com/office/drawing/2014/main" id="{F209EFCE-5A0C-8709-64E0-7A753FDB6F70}"/>
                </a:ext>
              </a:extLst>
            </p:cNvPr>
            <p:cNvSpPr/>
            <p:nvPr/>
          </p:nvSpPr>
          <p:spPr>
            <a:xfrm>
              <a:off x="8885928" y="517236"/>
              <a:ext cx="267335" cy="55880"/>
            </a:xfrm>
            <a:custGeom>
              <a:avLst/>
              <a:gdLst/>
              <a:ahLst/>
              <a:cxnLst/>
              <a:rect l="l" t="t" r="r" b="b"/>
              <a:pathLst>
                <a:path w="267334" h="55879">
                  <a:moveTo>
                    <a:pt x="5458" y="55484"/>
                  </a:moveTo>
                  <a:lnTo>
                    <a:pt x="1593" y="52318"/>
                  </a:lnTo>
                  <a:lnTo>
                    <a:pt x="0" y="42801"/>
                  </a:lnTo>
                  <a:lnTo>
                    <a:pt x="2574" y="38252"/>
                  </a:lnTo>
                  <a:lnTo>
                    <a:pt x="6546" y="37400"/>
                  </a:lnTo>
                  <a:lnTo>
                    <a:pt x="48884" y="31196"/>
                  </a:lnTo>
                  <a:lnTo>
                    <a:pt x="138157" y="18380"/>
                  </a:lnTo>
                  <a:lnTo>
                    <a:pt x="266789" y="0"/>
                  </a:lnTo>
                  <a:lnTo>
                    <a:pt x="9430" y="54632"/>
                  </a:lnTo>
                  <a:lnTo>
                    <a:pt x="5458" y="55484"/>
                  </a:lnTo>
                  <a:close/>
                </a:path>
              </a:pathLst>
            </a:custGeom>
            <a:solidFill>
              <a:srgbClr val="D5B064"/>
            </a:solidFill>
          </p:spPr>
          <p:txBody>
            <a:bodyPr wrap="square" lIns="0" tIns="0" rIns="0" bIns="0" rtlCol="0"/>
            <a:lstStyle/>
            <a:p>
              <a:endParaRPr/>
            </a:p>
          </p:txBody>
        </p:sp>
        <p:pic>
          <p:nvPicPr>
            <p:cNvPr id="27" name="object 27">
              <a:extLst>
                <a:ext uri="{FF2B5EF4-FFF2-40B4-BE49-F238E27FC236}">
                  <a16:creationId xmlns:a16="http://schemas.microsoft.com/office/drawing/2014/main" id="{AB857C85-671E-D746-863A-3B8D5A02500A}"/>
                </a:ext>
              </a:extLst>
            </p:cNvPr>
            <p:cNvPicPr/>
            <p:nvPr/>
          </p:nvPicPr>
          <p:blipFill>
            <a:blip r:embed="rId10" cstate="print"/>
            <a:stretch>
              <a:fillRect/>
            </a:stretch>
          </p:blipFill>
          <p:spPr>
            <a:xfrm>
              <a:off x="8898135" y="371095"/>
              <a:ext cx="260681" cy="99382"/>
            </a:xfrm>
            <a:prstGeom prst="rect">
              <a:avLst/>
            </a:prstGeom>
          </p:spPr>
        </p:pic>
        <p:sp>
          <p:nvSpPr>
            <p:cNvPr id="28" name="object 28">
              <a:extLst>
                <a:ext uri="{FF2B5EF4-FFF2-40B4-BE49-F238E27FC236}">
                  <a16:creationId xmlns:a16="http://schemas.microsoft.com/office/drawing/2014/main" id="{28E0DE0C-E90A-B798-16C9-BB44FC9B3D7F}"/>
                </a:ext>
              </a:extLst>
            </p:cNvPr>
            <p:cNvSpPr/>
            <p:nvPr/>
          </p:nvSpPr>
          <p:spPr>
            <a:xfrm>
              <a:off x="8885923" y="399084"/>
              <a:ext cx="552450" cy="840105"/>
            </a:xfrm>
            <a:custGeom>
              <a:avLst/>
              <a:gdLst/>
              <a:ahLst/>
              <a:cxnLst/>
              <a:rect l="l" t="t" r="r" b="b"/>
              <a:pathLst>
                <a:path w="552450" h="840105">
                  <a:moveTo>
                    <a:pt x="266788" y="55473"/>
                  </a:moveTo>
                  <a:lnTo>
                    <a:pt x="9423" y="850"/>
                  </a:lnTo>
                  <a:lnTo>
                    <a:pt x="5461" y="0"/>
                  </a:lnTo>
                  <a:lnTo>
                    <a:pt x="1587" y="3162"/>
                  </a:lnTo>
                  <a:lnTo>
                    <a:pt x="48882" y="24282"/>
                  </a:lnTo>
                  <a:lnTo>
                    <a:pt x="138150" y="37096"/>
                  </a:lnTo>
                  <a:lnTo>
                    <a:pt x="266788" y="55473"/>
                  </a:lnTo>
                  <a:close/>
                </a:path>
                <a:path w="552450" h="840105">
                  <a:moveTo>
                    <a:pt x="373570" y="223824"/>
                  </a:moveTo>
                  <a:lnTo>
                    <a:pt x="361505" y="307581"/>
                  </a:lnTo>
                  <a:lnTo>
                    <a:pt x="334886" y="492125"/>
                  </a:lnTo>
                  <a:lnTo>
                    <a:pt x="308013" y="677405"/>
                  </a:lnTo>
                  <a:lnTo>
                    <a:pt x="295236" y="763346"/>
                  </a:lnTo>
                  <a:lnTo>
                    <a:pt x="293941" y="767257"/>
                  </a:lnTo>
                  <a:lnTo>
                    <a:pt x="296430" y="771359"/>
                  </a:lnTo>
                  <a:lnTo>
                    <a:pt x="305155" y="773671"/>
                  </a:lnTo>
                  <a:lnTo>
                    <a:pt x="309740" y="771436"/>
                  </a:lnTo>
                  <a:lnTo>
                    <a:pt x="311035" y="767537"/>
                  </a:lnTo>
                  <a:lnTo>
                    <a:pt x="321348" y="680935"/>
                  </a:lnTo>
                  <a:lnTo>
                    <a:pt x="342785" y="494220"/>
                  </a:lnTo>
                  <a:lnTo>
                    <a:pt x="363982" y="308229"/>
                  </a:lnTo>
                  <a:lnTo>
                    <a:pt x="373570" y="223824"/>
                  </a:lnTo>
                  <a:close/>
                </a:path>
                <a:path w="552450" h="840105">
                  <a:moveTo>
                    <a:pt x="387832" y="230771"/>
                  </a:moveTo>
                  <a:lnTo>
                    <a:pt x="357466" y="514286"/>
                  </a:lnTo>
                  <a:lnTo>
                    <a:pt x="336384" y="710158"/>
                  </a:lnTo>
                  <a:lnTo>
                    <a:pt x="326377" y="801192"/>
                  </a:lnTo>
                  <a:lnTo>
                    <a:pt x="325412" y="805726"/>
                  </a:lnTo>
                  <a:lnTo>
                    <a:pt x="328980" y="810120"/>
                  </a:lnTo>
                  <a:lnTo>
                    <a:pt x="352742" y="712927"/>
                  </a:lnTo>
                  <a:lnTo>
                    <a:pt x="367157" y="515924"/>
                  </a:lnTo>
                  <a:lnTo>
                    <a:pt x="381393" y="319786"/>
                  </a:lnTo>
                  <a:lnTo>
                    <a:pt x="387832" y="230771"/>
                  </a:lnTo>
                  <a:close/>
                </a:path>
                <a:path w="552450" h="840105">
                  <a:moveTo>
                    <a:pt x="405739" y="236334"/>
                  </a:moveTo>
                  <a:lnTo>
                    <a:pt x="389115" y="511111"/>
                  </a:lnTo>
                  <a:lnTo>
                    <a:pt x="377596" y="700925"/>
                  </a:lnTo>
                  <a:lnTo>
                    <a:pt x="372135" y="789089"/>
                  </a:lnTo>
                  <a:lnTo>
                    <a:pt x="371640" y="793343"/>
                  </a:lnTo>
                  <a:lnTo>
                    <a:pt x="375094" y="797153"/>
                  </a:lnTo>
                  <a:lnTo>
                    <a:pt x="392125" y="702271"/>
                  </a:lnTo>
                  <a:lnTo>
                    <a:pt x="397738" y="511911"/>
                  </a:lnTo>
                  <a:lnTo>
                    <a:pt x="405739" y="236334"/>
                  </a:lnTo>
                  <a:close/>
                </a:path>
                <a:path w="552450" h="840105">
                  <a:moveTo>
                    <a:pt x="432701" y="831278"/>
                  </a:moveTo>
                  <a:lnTo>
                    <a:pt x="431203" y="737908"/>
                  </a:lnTo>
                  <a:lnTo>
                    <a:pt x="423087" y="246570"/>
                  </a:lnTo>
                  <a:lnTo>
                    <a:pt x="414972" y="737908"/>
                  </a:lnTo>
                  <a:lnTo>
                    <a:pt x="413473" y="831278"/>
                  </a:lnTo>
                  <a:lnTo>
                    <a:pt x="413473" y="836028"/>
                  </a:lnTo>
                  <a:lnTo>
                    <a:pt x="417779" y="839876"/>
                  </a:lnTo>
                  <a:lnTo>
                    <a:pt x="428396" y="839876"/>
                  </a:lnTo>
                  <a:lnTo>
                    <a:pt x="432701" y="836028"/>
                  </a:lnTo>
                  <a:lnTo>
                    <a:pt x="432701" y="831278"/>
                  </a:lnTo>
                  <a:close/>
                </a:path>
                <a:path w="552450" h="840105">
                  <a:moveTo>
                    <a:pt x="474535" y="793343"/>
                  </a:moveTo>
                  <a:lnTo>
                    <a:pt x="474040" y="789089"/>
                  </a:lnTo>
                  <a:lnTo>
                    <a:pt x="468579" y="700925"/>
                  </a:lnTo>
                  <a:lnTo>
                    <a:pt x="457047" y="511111"/>
                  </a:lnTo>
                  <a:lnTo>
                    <a:pt x="440436" y="236334"/>
                  </a:lnTo>
                  <a:lnTo>
                    <a:pt x="448437" y="511911"/>
                  </a:lnTo>
                  <a:lnTo>
                    <a:pt x="454050" y="702271"/>
                  </a:lnTo>
                  <a:lnTo>
                    <a:pt x="456819" y="790676"/>
                  </a:lnTo>
                  <a:lnTo>
                    <a:pt x="457301" y="794931"/>
                  </a:lnTo>
                  <a:lnTo>
                    <a:pt x="461556" y="798029"/>
                  </a:lnTo>
                  <a:lnTo>
                    <a:pt x="471068" y="797153"/>
                  </a:lnTo>
                  <a:lnTo>
                    <a:pt x="474535" y="793343"/>
                  </a:lnTo>
                  <a:close/>
                </a:path>
                <a:path w="552450" h="840105">
                  <a:moveTo>
                    <a:pt x="520763" y="805726"/>
                  </a:moveTo>
                  <a:lnTo>
                    <a:pt x="519798" y="801192"/>
                  </a:lnTo>
                  <a:lnTo>
                    <a:pt x="509790" y="710158"/>
                  </a:lnTo>
                  <a:lnTo>
                    <a:pt x="488708" y="514286"/>
                  </a:lnTo>
                  <a:lnTo>
                    <a:pt x="458343" y="230771"/>
                  </a:lnTo>
                  <a:lnTo>
                    <a:pt x="464781" y="319786"/>
                  </a:lnTo>
                  <a:lnTo>
                    <a:pt x="479018" y="515924"/>
                  </a:lnTo>
                  <a:lnTo>
                    <a:pt x="493433" y="712927"/>
                  </a:lnTo>
                  <a:lnTo>
                    <a:pt x="500418" y="804481"/>
                  </a:lnTo>
                  <a:lnTo>
                    <a:pt x="506488" y="811936"/>
                  </a:lnTo>
                  <a:lnTo>
                    <a:pt x="517194" y="810120"/>
                  </a:lnTo>
                  <a:lnTo>
                    <a:pt x="520763" y="805726"/>
                  </a:lnTo>
                  <a:close/>
                </a:path>
                <a:path w="552450" h="840105">
                  <a:moveTo>
                    <a:pt x="552234" y="767257"/>
                  </a:moveTo>
                  <a:lnTo>
                    <a:pt x="538149" y="677405"/>
                  </a:lnTo>
                  <a:lnTo>
                    <a:pt x="511289" y="492125"/>
                  </a:lnTo>
                  <a:lnTo>
                    <a:pt x="484670" y="307581"/>
                  </a:lnTo>
                  <a:lnTo>
                    <a:pt x="472605" y="223824"/>
                  </a:lnTo>
                  <a:lnTo>
                    <a:pt x="482193" y="308229"/>
                  </a:lnTo>
                  <a:lnTo>
                    <a:pt x="503389" y="494220"/>
                  </a:lnTo>
                  <a:lnTo>
                    <a:pt x="524814" y="680935"/>
                  </a:lnTo>
                  <a:lnTo>
                    <a:pt x="535139" y="767537"/>
                  </a:lnTo>
                  <a:lnTo>
                    <a:pt x="541020" y="773671"/>
                  </a:lnTo>
                  <a:lnTo>
                    <a:pt x="549744" y="771359"/>
                  </a:lnTo>
                  <a:lnTo>
                    <a:pt x="552234" y="767257"/>
                  </a:lnTo>
                  <a:close/>
                </a:path>
              </a:pathLst>
            </a:custGeom>
            <a:solidFill>
              <a:srgbClr val="D5B064"/>
            </a:solidFill>
          </p:spPr>
          <p:txBody>
            <a:bodyPr wrap="square" lIns="0" tIns="0" rIns="0" bIns="0" rtlCol="0"/>
            <a:lstStyle/>
            <a:p>
              <a:endParaRPr/>
            </a:p>
          </p:txBody>
        </p:sp>
      </p:grpSp>
      <p:sp>
        <p:nvSpPr>
          <p:cNvPr id="29" name="object 29">
            <a:extLst>
              <a:ext uri="{FF2B5EF4-FFF2-40B4-BE49-F238E27FC236}">
                <a16:creationId xmlns:a16="http://schemas.microsoft.com/office/drawing/2014/main" id="{5572CBBB-6C4F-AE00-94F5-F01B3F5CE8F2}"/>
              </a:ext>
            </a:extLst>
          </p:cNvPr>
          <p:cNvSpPr/>
          <p:nvPr/>
        </p:nvSpPr>
        <p:spPr>
          <a:xfrm>
            <a:off x="473735" y="3047618"/>
            <a:ext cx="1571625" cy="771525"/>
          </a:xfrm>
          <a:custGeom>
            <a:avLst/>
            <a:gdLst/>
            <a:ahLst/>
            <a:cxnLst/>
            <a:rect l="l" t="t" r="r" b="b"/>
            <a:pathLst>
              <a:path w="1571625" h="771525">
                <a:moveTo>
                  <a:pt x="915784" y="147396"/>
                </a:moveTo>
                <a:lnTo>
                  <a:pt x="909281" y="128879"/>
                </a:lnTo>
                <a:lnTo>
                  <a:pt x="889774" y="120472"/>
                </a:lnTo>
                <a:lnTo>
                  <a:pt x="812698" y="120472"/>
                </a:lnTo>
                <a:lnTo>
                  <a:pt x="812698" y="26047"/>
                </a:lnTo>
                <a:lnTo>
                  <a:pt x="804291" y="6515"/>
                </a:lnTo>
                <a:lnTo>
                  <a:pt x="785812" y="0"/>
                </a:lnTo>
                <a:lnTo>
                  <a:pt x="767321" y="6515"/>
                </a:lnTo>
                <a:lnTo>
                  <a:pt x="758926" y="26047"/>
                </a:lnTo>
                <a:lnTo>
                  <a:pt x="758926" y="120472"/>
                </a:lnTo>
                <a:lnTo>
                  <a:pt x="681837" y="120472"/>
                </a:lnTo>
                <a:lnTo>
                  <a:pt x="662330" y="128879"/>
                </a:lnTo>
                <a:lnTo>
                  <a:pt x="655828" y="147396"/>
                </a:lnTo>
                <a:lnTo>
                  <a:pt x="662330" y="165912"/>
                </a:lnTo>
                <a:lnTo>
                  <a:pt x="681837" y="174320"/>
                </a:lnTo>
                <a:lnTo>
                  <a:pt x="758926" y="174320"/>
                </a:lnTo>
                <a:lnTo>
                  <a:pt x="758926" y="523506"/>
                </a:lnTo>
                <a:lnTo>
                  <a:pt x="767321" y="543039"/>
                </a:lnTo>
                <a:lnTo>
                  <a:pt x="785812" y="549554"/>
                </a:lnTo>
                <a:lnTo>
                  <a:pt x="804291" y="543039"/>
                </a:lnTo>
                <a:lnTo>
                  <a:pt x="812698" y="523506"/>
                </a:lnTo>
                <a:lnTo>
                  <a:pt x="812698" y="174320"/>
                </a:lnTo>
                <a:lnTo>
                  <a:pt x="889774" y="174320"/>
                </a:lnTo>
                <a:lnTo>
                  <a:pt x="909281" y="165912"/>
                </a:lnTo>
                <a:lnTo>
                  <a:pt x="915784" y="147396"/>
                </a:lnTo>
                <a:close/>
              </a:path>
              <a:path w="1571625" h="771525">
                <a:moveTo>
                  <a:pt x="1571625" y="272148"/>
                </a:moveTo>
                <a:lnTo>
                  <a:pt x="1566405" y="269608"/>
                </a:lnTo>
                <a:lnTo>
                  <a:pt x="1564017" y="268338"/>
                </a:lnTo>
                <a:lnTo>
                  <a:pt x="1518513" y="254368"/>
                </a:lnTo>
                <a:lnTo>
                  <a:pt x="1511871" y="253098"/>
                </a:lnTo>
                <a:lnTo>
                  <a:pt x="1471955" y="245478"/>
                </a:lnTo>
                <a:lnTo>
                  <a:pt x="1424686" y="241668"/>
                </a:lnTo>
                <a:lnTo>
                  <a:pt x="1377048" y="240398"/>
                </a:lnTo>
                <a:lnTo>
                  <a:pt x="1329385" y="241668"/>
                </a:lnTo>
                <a:lnTo>
                  <a:pt x="1282052" y="245478"/>
                </a:lnTo>
                <a:lnTo>
                  <a:pt x="1294307" y="206108"/>
                </a:lnTo>
                <a:lnTo>
                  <a:pt x="1308519" y="168008"/>
                </a:lnTo>
                <a:lnTo>
                  <a:pt x="1324394" y="129908"/>
                </a:lnTo>
                <a:lnTo>
                  <a:pt x="1338745" y="98158"/>
                </a:lnTo>
                <a:lnTo>
                  <a:pt x="1341615" y="91808"/>
                </a:lnTo>
                <a:lnTo>
                  <a:pt x="1343901" y="87998"/>
                </a:lnTo>
                <a:lnTo>
                  <a:pt x="1335151" y="86728"/>
                </a:lnTo>
                <a:lnTo>
                  <a:pt x="1332623" y="86728"/>
                </a:lnTo>
                <a:lnTo>
                  <a:pt x="1283004" y="87998"/>
                </a:lnTo>
                <a:lnTo>
                  <a:pt x="1234046" y="94348"/>
                </a:lnTo>
                <a:lnTo>
                  <a:pt x="1185811" y="105778"/>
                </a:lnTo>
                <a:lnTo>
                  <a:pt x="1138389" y="121018"/>
                </a:lnTo>
                <a:lnTo>
                  <a:pt x="1091857" y="138798"/>
                </a:lnTo>
                <a:lnTo>
                  <a:pt x="1046289" y="157848"/>
                </a:lnTo>
                <a:lnTo>
                  <a:pt x="1038745" y="160388"/>
                </a:lnTo>
                <a:lnTo>
                  <a:pt x="1047978" y="164198"/>
                </a:lnTo>
                <a:lnTo>
                  <a:pt x="1052360" y="162928"/>
                </a:lnTo>
                <a:lnTo>
                  <a:pt x="1104163" y="145148"/>
                </a:lnTo>
                <a:lnTo>
                  <a:pt x="1156144" y="128638"/>
                </a:lnTo>
                <a:lnTo>
                  <a:pt x="1208646" y="113398"/>
                </a:lnTo>
                <a:lnTo>
                  <a:pt x="1261986" y="101968"/>
                </a:lnTo>
                <a:lnTo>
                  <a:pt x="1316469" y="98158"/>
                </a:lnTo>
                <a:lnTo>
                  <a:pt x="1303337" y="128638"/>
                </a:lnTo>
                <a:lnTo>
                  <a:pt x="1291221" y="160388"/>
                </a:lnTo>
                <a:lnTo>
                  <a:pt x="1269657" y="223888"/>
                </a:lnTo>
                <a:lnTo>
                  <a:pt x="1251902" y="292468"/>
                </a:lnTo>
                <a:lnTo>
                  <a:pt x="1241209" y="361048"/>
                </a:lnTo>
                <a:lnTo>
                  <a:pt x="1239012" y="399148"/>
                </a:lnTo>
                <a:lnTo>
                  <a:pt x="1239570" y="435978"/>
                </a:lnTo>
                <a:lnTo>
                  <a:pt x="1242733" y="475348"/>
                </a:lnTo>
                <a:lnTo>
                  <a:pt x="1251864" y="529958"/>
                </a:lnTo>
                <a:lnTo>
                  <a:pt x="1270609" y="579488"/>
                </a:lnTo>
                <a:lnTo>
                  <a:pt x="1221867" y="564248"/>
                </a:lnTo>
                <a:lnTo>
                  <a:pt x="1205458" y="560438"/>
                </a:lnTo>
                <a:lnTo>
                  <a:pt x="1173086" y="555358"/>
                </a:lnTo>
                <a:lnTo>
                  <a:pt x="1140333" y="552818"/>
                </a:lnTo>
                <a:lnTo>
                  <a:pt x="1107452" y="551548"/>
                </a:lnTo>
                <a:lnTo>
                  <a:pt x="1074674" y="554088"/>
                </a:lnTo>
                <a:lnTo>
                  <a:pt x="1014831" y="562978"/>
                </a:lnTo>
                <a:lnTo>
                  <a:pt x="956576" y="579488"/>
                </a:lnTo>
                <a:lnTo>
                  <a:pt x="907161" y="599808"/>
                </a:lnTo>
                <a:lnTo>
                  <a:pt x="860907" y="626478"/>
                </a:lnTo>
                <a:lnTo>
                  <a:pt x="815759" y="668388"/>
                </a:lnTo>
                <a:lnTo>
                  <a:pt x="785812" y="721728"/>
                </a:lnTo>
                <a:lnTo>
                  <a:pt x="772871" y="693788"/>
                </a:lnTo>
                <a:lnTo>
                  <a:pt x="735063" y="645528"/>
                </a:lnTo>
                <a:lnTo>
                  <a:pt x="688098" y="612508"/>
                </a:lnTo>
                <a:lnTo>
                  <a:pt x="640029" y="588378"/>
                </a:lnTo>
                <a:lnTo>
                  <a:pt x="586168" y="570598"/>
                </a:lnTo>
                <a:lnTo>
                  <a:pt x="561682" y="564248"/>
                </a:lnTo>
                <a:lnTo>
                  <a:pt x="556793" y="562978"/>
                </a:lnTo>
                <a:lnTo>
                  <a:pt x="527011" y="557898"/>
                </a:lnTo>
                <a:lnTo>
                  <a:pt x="496951" y="554088"/>
                </a:lnTo>
                <a:lnTo>
                  <a:pt x="464172" y="551548"/>
                </a:lnTo>
                <a:lnTo>
                  <a:pt x="431292" y="552818"/>
                </a:lnTo>
                <a:lnTo>
                  <a:pt x="398538" y="555358"/>
                </a:lnTo>
                <a:lnTo>
                  <a:pt x="366179" y="560438"/>
                </a:lnTo>
                <a:lnTo>
                  <a:pt x="349758" y="564248"/>
                </a:lnTo>
                <a:lnTo>
                  <a:pt x="301015" y="579488"/>
                </a:lnTo>
                <a:lnTo>
                  <a:pt x="308762" y="564248"/>
                </a:lnTo>
                <a:lnTo>
                  <a:pt x="323380" y="512178"/>
                </a:lnTo>
                <a:lnTo>
                  <a:pt x="331927" y="438518"/>
                </a:lnTo>
                <a:lnTo>
                  <a:pt x="332613" y="399148"/>
                </a:lnTo>
                <a:lnTo>
                  <a:pt x="330403" y="361048"/>
                </a:lnTo>
                <a:lnTo>
                  <a:pt x="326021" y="326758"/>
                </a:lnTo>
                <a:lnTo>
                  <a:pt x="319722" y="292468"/>
                </a:lnTo>
                <a:lnTo>
                  <a:pt x="311645" y="258178"/>
                </a:lnTo>
                <a:lnTo>
                  <a:pt x="310210" y="253098"/>
                </a:lnTo>
                <a:lnTo>
                  <a:pt x="308063" y="245478"/>
                </a:lnTo>
                <a:lnTo>
                  <a:pt x="291604" y="192138"/>
                </a:lnTo>
                <a:lnTo>
                  <a:pt x="268287" y="128638"/>
                </a:lnTo>
                <a:lnTo>
                  <a:pt x="255143" y="98158"/>
                </a:lnTo>
                <a:lnTo>
                  <a:pt x="309638" y="101968"/>
                </a:lnTo>
                <a:lnTo>
                  <a:pt x="362966" y="113398"/>
                </a:lnTo>
                <a:lnTo>
                  <a:pt x="415467" y="128638"/>
                </a:lnTo>
                <a:lnTo>
                  <a:pt x="467461" y="145148"/>
                </a:lnTo>
                <a:lnTo>
                  <a:pt x="519264" y="162928"/>
                </a:lnTo>
                <a:lnTo>
                  <a:pt x="523646" y="164198"/>
                </a:lnTo>
                <a:lnTo>
                  <a:pt x="532866" y="160388"/>
                </a:lnTo>
                <a:lnTo>
                  <a:pt x="525335" y="157848"/>
                </a:lnTo>
                <a:lnTo>
                  <a:pt x="479767" y="138798"/>
                </a:lnTo>
                <a:lnTo>
                  <a:pt x="433222" y="121018"/>
                </a:lnTo>
                <a:lnTo>
                  <a:pt x="385800" y="105778"/>
                </a:lnTo>
                <a:lnTo>
                  <a:pt x="337578" y="94348"/>
                </a:lnTo>
                <a:lnTo>
                  <a:pt x="288607" y="87998"/>
                </a:lnTo>
                <a:lnTo>
                  <a:pt x="239001" y="86728"/>
                </a:lnTo>
                <a:lnTo>
                  <a:pt x="236461" y="86728"/>
                </a:lnTo>
                <a:lnTo>
                  <a:pt x="227723" y="87998"/>
                </a:lnTo>
                <a:lnTo>
                  <a:pt x="229997" y="91808"/>
                </a:lnTo>
                <a:lnTo>
                  <a:pt x="247218" y="129908"/>
                </a:lnTo>
                <a:lnTo>
                  <a:pt x="263093" y="168008"/>
                </a:lnTo>
                <a:lnTo>
                  <a:pt x="277317" y="206108"/>
                </a:lnTo>
                <a:lnTo>
                  <a:pt x="289572" y="245478"/>
                </a:lnTo>
                <a:lnTo>
                  <a:pt x="242239" y="241668"/>
                </a:lnTo>
                <a:lnTo>
                  <a:pt x="194576" y="240398"/>
                </a:lnTo>
                <a:lnTo>
                  <a:pt x="146939" y="241668"/>
                </a:lnTo>
                <a:lnTo>
                  <a:pt x="99669" y="245478"/>
                </a:lnTo>
                <a:lnTo>
                  <a:pt x="53098" y="254368"/>
                </a:lnTo>
                <a:lnTo>
                  <a:pt x="7594" y="268338"/>
                </a:lnTo>
                <a:lnTo>
                  <a:pt x="5219" y="269608"/>
                </a:lnTo>
                <a:lnTo>
                  <a:pt x="0" y="272148"/>
                </a:lnTo>
                <a:lnTo>
                  <a:pt x="0" y="275958"/>
                </a:lnTo>
                <a:lnTo>
                  <a:pt x="952" y="277228"/>
                </a:lnTo>
                <a:lnTo>
                  <a:pt x="32981" y="311518"/>
                </a:lnTo>
                <a:lnTo>
                  <a:pt x="63576" y="347078"/>
                </a:lnTo>
                <a:lnTo>
                  <a:pt x="92240" y="385178"/>
                </a:lnTo>
                <a:lnTo>
                  <a:pt x="118529" y="424548"/>
                </a:lnTo>
                <a:lnTo>
                  <a:pt x="141973" y="465188"/>
                </a:lnTo>
                <a:lnTo>
                  <a:pt x="162090" y="507098"/>
                </a:lnTo>
                <a:lnTo>
                  <a:pt x="185585" y="578218"/>
                </a:lnTo>
                <a:lnTo>
                  <a:pt x="199047" y="650608"/>
                </a:lnTo>
                <a:lnTo>
                  <a:pt x="199123" y="651878"/>
                </a:lnTo>
                <a:lnTo>
                  <a:pt x="200888" y="678548"/>
                </a:lnTo>
                <a:lnTo>
                  <a:pt x="191731" y="736968"/>
                </a:lnTo>
                <a:lnTo>
                  <a:pt x="173189" y="767448"/>
                </a:lnTo>
                <a:lnTo>
                  <a:pt x="179451" y="771258"/>
                </a:lnTo>
                <a:lnTo>
                  <a:pt x="192824" y="771258"/>
                </a:lnTo>
                <a:lnTo>
                  <a:pt x="197967" y="769988"/>
                </a:lnTo>
                <a:lnTo>
                  <a:pt x="202463" y="766178"/>
                </a:lnTo>
                <a:lnTo>
                  <a:pt x="221780" y="745858"/>
                </a:lnTo>
                <a:lnTo>
                  <a:pt x="241960" y="726808"/>
                </a:lnTo>
                <a:lnTo>
                  <a:pt x="252653" y="717918"/>
                </a:lnTo>
                <a:lnTo>
                  <a:pt x="263347" y="709028"/>
                </a:lnTo>
                <a:lnTo>
                  <a:pt x="286296" y="692518"/>
                </a:lnTo>
                <a:lnTo>
                  <a:pt x="330149" y="668388"/>
                </a:lnTo>
                <a:lnTo>
                  <a:pt x="376212" y="650608"/>
                </a:lnTo>
                <a:lnTo>
                  <a:pt x="424014" y="636638"/>
                </a:lnTo>
                <a:lnTo>
                  <a:pt x="473100" y="629018"/>
                </a:lnTo>
                <a:lnTo>
                  <a:pt x="523011" y="626478"/>
                </a:lnTo>
                <a:lnTo>
                  <a:pt x="567055" y="629018"/>
                </a:lnTo>
                <a:lnTo>
                  <a:pt x="611746" y="636638"/>
                </a:lnTo>
                <a:lnTo>
                  <a:pt x="654621" y="650608"/>
                </a:lnTo>
                <a:lnTo>
                  <a:pt x="693191" y="672198"/>
                </a:lnTo>
                <a:lnTo>
                  <a:pt x="724954" y="702678"/>
                </a:lnTo>
                <a:lnTo>
                  <a:pt x="725474" y="703948"/>
                </a:lnTo>
                <a:lnTo>
                  <a:pt x="727837" y="702678"/>
                </a:lnTo>
                <a:lnTo>
                  <a:pt x="727252" y="702678"/>
                </a:lnTo>
                <a:lnTo>
                  <a:pt x="705916" y="678548"/>
                </a:lnTo>
                <a:lnTo>
                  <a:pt x="681494" y="659498"/>
                </a:lnTo>
                <a:lnTo>
                  <a:pt x="624624" y="632828"/>
                </a:lnTo>
                <a:lnTo>
                  <a:pt x="572389" y="622668"/>
                </a:lnTo>
                <a:lnTo>
                  <a:pt x="519150" y="618858"/>
                </a:lnTo>
                <a:lnTo>
                  <a:pt x="488886" y="618858"/>
                </a:lnTo>
                <a:lnTo>
                  <a:pt x="428663" y="625208"/>
                </a:lnTo>
                <a:lnTo>
                  <a:pt x="367334" y="640448"/>
                </a:lnTo>
                <a:lnTo>
                  <a:pt x="305993" y="664578"/>
                </a:lnTo>
                <a:lnTo>
                  <a:pt x="248412" y="697598"/>
                </a:lnTo>
                <a:lnTo>
                  <a:pt x="221119" y="717918"/>
                </a:lnTo>
                <a:lnTo>
                  <a:pt x="223469" y="700138"/>
                </a:lnTo>
                <a:lnTo>
                  <a:pt x="223558" y="697598"/>
                </a:lnTo>
                <a:lnTo>
                  <a:pt x="224002" y="684898"/>
                </a:lnTo>
                <a:lnTo>
                  <a:pt x="223926" y="678548"/>
                </a:lnTo>
                <a:lnTo>
                  <a:pt x="214731" y="609968"/>
                </a:lnTo>
                <a:lnTo>
                  <a:pt x="194538" y="536308"/>
                </a:lnTo>
                <a:lnTo>
                  <a:pt x="180568" y="500748"/>
                </a:lnTo>
                <a:lnTo>
                  <a:pt x="148729" y="438518"/>
                </a:lnTo>
                <a:lnTo>
                  <a:pt x="110642" y="380098"/>
                </a:lnTo>
                <a:lnTo>
                  <a:pt x="70205" y="326758"/>
                </a:lnTo>
                <a:lnTo>
                  <a:pt x="26708" y="274688"/>
                </a:lnTo>
                <a:lnTo>
                  <a:pt x="78638" y="261988"/>
                </a:lnTo>
                <a:lnTo>
                  <a:pt x="131432" y="255638"/>
                </a:lnTo>
                <a:lnTo>
                  <a:pt x="184785" y="253098"/>
                </a:lnTo>
                <a:lnTo>
                  <a:pt x="238366" y="253098"/>
                </a:lnTo>
                <a:lnTo>
                  <a:pt x="291858" y="254368"/>
                </a:lnTo>
                <a:lnTo>
                  <a:pt x="303834" y="307708"/>
                </a:lnTo>
                <a:lnTo>
                  <a:pt x="310870" y="361048"/>
                </a:lnTo>
                <a:lnTo>
                  <a:pt x="312356" y="399148"/>
                </a:lnTo>
                <a:lnTo>
                  <a:pt x="311111" y="435978"/>
                </a:lnTo>
                <a:lnTo>
                  <a:pt x="301015" y="509638"/>
                </a:lnTo>
                <a:lnTo>
                  <a:pt x="282854" y="564248"/>
                </a:lnTo>
                <a:lnTo>
                  <a:pt x="245275" y="608698"/>
                </a:lnTo>
                <a:lnTo>
                  <a:pt x="239890" y="612508"/>
                </a:lnTo>
                <a:lnTo>
                  <a:pt x="244843" y="617588"/>
                </a:lnTo>
                <a:lnTo>
                  <a:pt x="254800" y="621398"/>
                </a:lnTo>
                <a:lnTo>
                  <a:pt x="262623" y="622668"/>
                </a:lnTo>
                <a:lnTo>
                  <a:pt x="268414" y="618858"/>
                </a:lnTo>
                <a:lnTo>
                  <a:pt x="293090" y="606158"/>
                </a:lnTo>
                <a:lnTo>
                  <a:pt x="344068" y="584568"/>
                </a:lnTo>
                <a:lnTo>
                  <a:pt x="420077" y="566788"/>
                </a:lnTo>
                <a:lnTo>
                  <a:pt x="469569" y="564248"/>
                </a:lnTo>
                <a:lnTo>
                  <a:pt x="518998" y="566788"/>
                </a:lnTo>
                <a:lnTo>
                  <a:pt x="567994" y="574408"/>
                </a:lnTo>
                <a:lnTo>
                  <a:pt x="616204" y="588378"/>
                </a:lnTo>
                <a:lnTo>
                  <a:pt x="657377" y="603618"/>
                </a:lnTo>
                <a:lnTo>
                  <a:pt x="697534" y="625208"/>
                </a:lnTo>
                <a:lnTo>
                  <a:pt x="733882" y="651878"/>
                </a:lnTo>
                <a:lnTo>
                  <a:pt x="763651" y="684898"/>
                </a:lnTo>
                <a:lnTo>
                  <a:pt x="784072" y="724268"/>
                </a:lnTo>
                <a:lnTo>
                  <a:pt x="787552" y="724268"/>
                </a:lnTo>
                <a:lnTo>
                  <a:pt x="788873" y="721728"/>
                </a:lnTo>
                <a:lnTo>
                  <a:pt x="807961" y="684898"/>
                </a:lnTo>
                <a:lnTo>
                  <a:pt x="837730" y="651878"/>
                </a:lnTo>
                <a:lnTo>
                  <a:pt x="874090" y="625208"/>
                </a:lnTo>
                <a:lnTo>
                  <a:pt x="914247" y="603618"/>
                </a:lnTo>
                <a:lnTo>
                  <a:pt x="955421" y="588378"/>
                </a:lnTo>
                <a:lnTo>
                  <a:pt x="1003630" y="574408"/>
                </a:lnTo>
                <a:lnTo>
                  <a:pt x="1052626" y="566788"/>
                </a:lnTo>
                <a:lnTo>
                  <a:pt x="1102055" y="564248"/>
                </a:lnTo>
                <a:lnTo>
                  <a:pt x="1151547" y="566788"/>
                </a:lnTo>
                <a:lnTo>
                  <a:pt x="1200746" y="575678"/>
                </a:lnTo>
                <a:lnTo>
                  <a:pt x="1253388" y="594728"/>
                </a:lnTo>
                <a:lnTo>
                  <a:pt x="1303197" y="618858"/>
                </a:lnTo>
                <a:lnTo>
                  <a:pt x="1309001" y="622668"/>
                </a:lnTo>
                <a:lnTo>
                  <a:pt x="1316812" y="621398"/>
                </a:lnTo>
                <a:lnTo>
                  <a:pt x="1326781" y="617588"/>
                </a:lnTo>
                <a:lnTo>
                  <a:pt x="1331734" y="612508"/>
                </a:lnTo>
                <a:lnTo>
                  <a:pt x="1326349" y="608698"/>
                </a:lnTo>
                <a:lnTo>
                  <a:pt x="1304493" y="588378"/>
                </a:lnTo>
                <a:lnTo>
                  <a:pt x="1298702" y="579488"/>
                </a:lnTo>
                <a:lnTo>
                  <a:pt x="1288770" y="564248"/>
                </a:lnTo>
                <a:lnTo>
                  <a:pt x="1277899" y="537578"/>
                </a:lnTo>
                <a:lnTo>
                  <a:pt x="1270596" y="509638"/>
                </a:lnTo>
                <a:lnTo>
                  <a:pt x="1264323" y="472808"/>
                </a:lnTo>
                <a:lnTo>
                  <a:pt x="1260500" y="435978"/>
                </a:lnTo>
                <a:lnTo>
                  <a:pt x="1259268" y="399148"/>
                </a:lnTo>
                <a:lnTo>
                  <a:pt x="1260754" y="361048"/>
                </a:lnTo>
                <a:lnTo>
                  <a:pt x="1267777" y="307708"/>
                </a:lnTo>
                <a:lnTo>
                  <a:pt x="1279766" y="254368"/>
                </a:lnTo>
                <a:lnTo>
                  <a:pt x="1333258" y="253098"/>
                </a:lnTo>
                <a:lnTo>
                  <a:pt x="1386840" y="253098"/>
                </a:lnTo>
                <a:lnTo>
                  <a:pt x="1440192" y="255638"/>
                </a:lnTo>
                <a:lnTo>
                  <a:pt x="1492986" y="261988"/>
                </a:lnTo>
                <a:lnTo>
                  <a:pt x="1544929" y="274688"/>
                </a:lnTo>
                <a:lnTo>
                  <a:pt x="1522755" y="300088"/>
                </a:lnTo>
                <a:lnTo>
                  <a:pt x="1501419" y="326758"/>
                </a:lnTo>
                <a:lnTo>
                  <a:pt x="1460982" y="380098"/>
                </a:lnTo>
                <a:lnTo>
                  <a:pt x="1422895" y="438518"/>
                </a:lnTo>
                <a:lnTo>
                  <a:pt x="1391056" y="500748"/>
                </a:lnTo>
                <a:lnTo>
                  <a:pt x="1377086" y="536308"/>
                </a:lnTo>
                <a:lnTo>
                  <a:pt x="1365758" y="573138"/>
                </a:lnTo>
                <a:lnTo>
                  <a:pt x="1350365" y="646798"/>
                </a:lnTo>
                <a:lnTo>
                  <a:pt x="1347609" y="684898"/>
                </a:lnTo>
                <a:lnTo>
                  <a:pt x="1348155" y="700138"/>
                </a:lnTo>
                <a:lnTo>
                  <a:pt x="1350505" y="717918"/>
                </a:lnTo>
                <a:lnTo>
                  <a:pt x="1337068" y="707758"/>
                </a:lnTo>
                <a:lnTo>
                  <a:pt x="1294650" y="679818"/>
                </a:lnTo>
                <a:lnTo>
                  <a:pt x="1235392" y="650608"/>
                </a:lnTo>
                <a:lnTo>
                  <a:pt x="1172616" y="631558"/>
                </a:lnTo>
                <a:lnTo>
                  <a:pt x="1148892" y="626478"/>
                </a:lnTo>
                <a:lnTo>
                  <a:pt x="1142961" y="625208"/>
                </a:lnTo>
                <a:lnTo>
                  <a:pt x="1112939" y="621398"/>
                </a:lnTo>
                <a:lnTo>
                  <a:pt x="1082725" y="618858"/>
                </a:lnTo>
                <a:lnTo>
                  <a:pt x="1052461" y="618858"/>
                </a:lnTo>
                <a:lnTo>
                  <a:pt x="999236" y="622668"/>
                </a:lnTo>
                <a:lnTo>
                  <a:pt x="947000" y="632828"/>
                </a:lnTo>
                <a:lnTo>
                  <a:pt x="890117" y="659498"/>
                </a:lnTo>
                <a:lnTo>
                  <a:pt x="844359" y="702678"/>
                </a:lnTo>
                <a:lnTo>
                  <a:pt x="843788" y="702678"/>
                </a:lnTo>
                <a:lnTo>
                  <a:pt x="846150" y="703948"/>
                </a:lnTo>
                <a:lnTo>
                  <a:pt x="846658" y="702678"/>
                </a:lnTo>
                <a:lnTo>
                  <a:pt x="878433" y="672198"/>
                </a:lnTo>
                <a:lnTo>
                  <a:pt x="916990" y="650608"/>
                </a:lnTo>
                <a:lnTo>
                  <a:pt x="959866" y="636638"/>
                </a:lnTo>
                <a:lnTo>
                  <a:pt x="1004570" y="629018"/>
                </a:lnTo>
                <a:lnTo>
                  <a:pt x="1048613" y="626478"/>
                </a:lnTo>
                <a:lnTo>
                  <a:pt x="1098524" y="629018"/>
                </a:lnTo>
                <a:lnTo>
                  <a:pt x="1147610" y="636638"/>
                </a:lnTo>
                <a:lnTo>
                  <a:pt x="1195412" y="650608"/>
                </a:lnTo>
                <a:lnTo>
                  <a:pt x="1241475" y="668388"/>
                </a:lnTo>
                <a:lnTo>
                  <a:pt x="1285341" y="692518"/>
                </a:lnTo>
                <a:lnTo>
                  <a:pt x="1329664" y="726808"/>
                </a:lnTo>
                <a:lnTo>
                  <a:pt x="1369161" y="766178"/>
                </a:lnTo>
                <a:lnTo>
                  <a:pt x="1373644" y="769988"/>
                </a:lnTo>
                <a:lnTo>
                  <a:pt x="1378800" y="771258"/>
                </a:lnTo>
                <a:lnTo>
                  <a:pt x="1392174" y="771258"/>
                </a:lnTo>
                <a:lnTo>
                  <a:pt x="1398422" y="767448"/>
                </a:lnTo>
                <a:lnTo>
                  <a:pt x="1394460" y="762368"/>
                </a:lnTo>
                <a:lnTo>
                  <a:pt x="1379893" y="736968"/>
                </a:lnTo>
                <a:lnTo>
                  <a:pt x="1374825" y="717918"/>
                </a:lnTo>
                <a:lnTo>
                  <a:pt x="1372463" y="709028"/>
                </a:lnTo>
                <a:lnTo>
                  <a:pt x="1372387" y="707758"/>
                </a:lnTo>
                <a:lnTo>
                  <a:pt x="1370660" y="682358"/>
                </a:lnTo>
                <a:lnTo>
                  <a:pt x="1378077" y="615048"/>
                </a:lnTo>
                <a:lnTo>
                  <a:pt x="1396504" y="542658"/>
                </a:lnTo>
                <a:lnTo>
                  <a:pt x="1429651" y="465188"/>
                </a:lnTo>
                <a:lnTo>
                  <a:pt x="1453095" y="424548"/>
                </a:lnTo>
                <a:lnTo>
                  <a:pt x="1479372" y="385178"/>
                </a:lnTo>
                <a:lnTo>
                  <a:pt x="1508048" y="347078"/>
                </a:lnTo>
                <a:lnTo>
                  <a:pt x="1538630" y="311518"/>
                </a:lnTo>
                <a:lnTo>
                  <a:pt x="1570672" y="277228"/>
                </a:lnTo>
                <a:lnTo>
                  <a:pt x="1571625" y="275958"/>
                </a:lnTo>
                <a:lnTo>
                  <a:pt x="1571625" y="272148"/>
                </a:lnTo>
                <a:close/>
              </a:path>
            </a:pathLst>
          </a:custGeom>
          <a:solidFill>
            <a:srgbClr val="231F20"/>
          </a:solidFill>
        </p:spPr>
        <p:txBody>
          <a:bodyPr wrap="square" lIns="0" tIns="0" rIns="0" bIns="0" rtlCol="0"/>
          <a:lstStyle/>
          <a:p>
            <a:endParaRPr/>
          </a:p>
        </p:txBody>
      </p:sp>
      <p:sp>
        <p:nvSpPr>
          <p:cNvPr id="30" name="object 30">
            <a:extLst>
              <a:ext uri="{FF2B5EF4-FFF2-40B4-BE49-F238E27FC236}">
                <a16:creationId xmlns:a16="http://schemas.microsoft.com/office/drawing/2014/main" id="{8AEA9D21-57EF-CD00-610C-442DDFF611B2}"/>
              </a:ext>
            </a:extLst>
          </p:cNvPr>
          <p:cNvSpPr/>
          <p:nvPr/>
        </p:nvSpPr>
        <p:spPr>
          <a:xfrm>
            <a:off x="729679" y="1853338"/>
            <a:ext cx="748665" cy="557530"/>
          </a:xfrm>
          <a:custGeom>
            <a:avLst/>
            <a:gdLst/>
            <a:ahLst/>
            <a:cxnLst/>
            <a:rect l="l" t="t" r="r" b="b"/>
            <a:pathLst>
              <a:path w="748665" h="557530">
                <a:moveTo>
                  <a:pt x="382816" y="557529"/>
                </a:moveTo>
                <a:lnTo>
                  <a:pt x="365806" y="557529"/>
                </a:lnTo>
                <a:lnTo>
                  <a:pt x="357443" y="554989"/>
                </a:lnTo>
                <a:lnTo>
                  <a:pt x="348598" y="552449"/>
                </a:lnTo>
                <a:lnTo>
                  <a:pt x="306876" y="534669"/>
                </a:lnTo>
                <a:lnTo>
                  <a:pt x="258596" y="516889"/>
                </a:lnTo>
                <a:lnTo>
                  <a:pt x="234283" y="509269"/>
                </a:lnTo>
                <a:lnTo>
                  <a:pt x="212215" y="500379"/>
                </a:lnTo>
                <a:lnTo>
                  <a:pt x="176563" y="481329"/>
                </a:lnTo>
                <a:lnTo>
                  <a:pt x="170944" y="466089"/>
                </a:lnTo>
                <a:lnTo>
                  <a:pt x="171073" y="457199"/>
                </a:lnTo>
                <a:lnTo>
                  <a:pt x="171183" y="449579"/>
                </a:lnTo>
                <a:lnTo>
                  <a:pt x="185813" y="369569"/>
                </a:lnTo>
                <a:lnTo>
                  <a:pt x="198356" y="325119"/>
                </a:lnTo>
                <a:lnTo>
                  <a:pt x="222119" y="274319"/>
                </a:lnTo>
                <a:lnTo>
                  <a:pt x="255368" y="251459"/>
                </a:lnTo>
                <a:lnTo>
                  <a:pt x="300996" y="240029"/>
                </a:lnTo>
                <a:lnTo>
                  <a:pt x="316803" y="233679"/>
                </a:lnTo>
                <a:lnTo>
                  <a:pt x="328196" y="224789"/>
                </a:lnTo>
                <a:lnTo>
                  <a:pt x="336442" y="213359"/>
                </a:lnTo>
                <a:lnTo>
                  <a:pt x="339922" y="205739"/>
                </a:lnTo>
                <a:lnTo>
                  <a:pt x="339591" y="199389"/>
                </a:lnTo>
                <a:lnTo>
                  <a:pt x="334227" y="193039"/>
                </a:lnTo>
                <a:lnTo>
                  <a:pt x="322610" y="182879"/>
                </a:lnTo>
                <a:lnTo>
                  <a:pt x="303979" y="163829"/>
                </a:lnTo>
                <a:lnTo>
                  <a:pt x="291350" y="144779"/>
                </a:lnTo>
                <a:lnTo>
                  <a:pt x="284175" y="121919"/>
                </a:lnTo>
                <a:lnTo>
                  <a:pt x="281906" y="96519"/>
                </a:lnTo>
                <a:lnTo>
                  <a:pt x="288193" y="55879"/>
                </a:lnTo>
                <a:lnTo>
                  <a:pt x="306332" y="25399"/>
                </a:lnTo>
                <a:lnTo>
                  <a:pt x="335241" y="6349"/>
                </a:lnTo>
                <a:lnTo>
                  <a:pt x="373838" y="0"/>
                </a:lnTo>
                <a:lnTo>
                  <a:pt x="374784" y="0"/>
                </a:lnTo>
                <a:lnTo>
                  <a:pt x="413381" y="6349"/>
                </a:lnTo>
                <a:lnTo>
                  <a:pt x="442290" y="25399"/>
                </a:lnTo>
                <a:lnTo>
                  <a:pt x="460429" y="55879"/>
                </a:lnTo>
                <a:lnTo>
                  <a:pt x="466716" y="96519"/>
                </a:lnTo>
                <a:lnTo>
                  <a:pt x="464447" y="121919"/>
                </a:lnTo>
                <a:lnTo>
                  <a:pt x="457272" y="144779"/>
                </a:lnTo>
                <a:lnTo>
                  <a:pt x="444643" y="163829"/>
                </a:lnTo>
                <a:lnTo>
                  <a:pt x="426012" y="182879"/>
                </a:lnTo>
                <a:lnTo>
                  <a:pt x="414395" y="193039"/>
                </a:lnTo>
                <a:lnTo>
                  <a:pt x="409031" y="199389"/>
                </a:lnTo>
                <a:lnTo>
                  <a:pt x="431819" y="233679"/>
                </a:lnTo>
                <a:lnTo>
                  <a:pt x="469115" y="245109"/>
                </a:lnTo>
                <a:lnTo>
                  <a:pt x="493254" y="251459"/>
                </a:lnTo>
                <a:lnTo>
                  <a:pt x="511975" y="260349"/>
                </a:lnTo>
                <a:lnTo>
                  <a:pt x="526503" y="274319"/>
                </a:lnTo>
                <a:lnTo>
                  <a:pt x="538062" y="292099"/>
                </a:lnTo>
                <a:lnTo>
                  <a:pt x="541347" y="300989"/>
                </a:lnTo>
                <a:lnTo>
                  <a:pt x="307535" y="300989"/>
                </a:lnTo>
                <a:lnTo>
                  <a:pt x="304914" y="302259"/>
                </a:lnTo>
                <a:lnTo>
                  <a:pt x="268690" y="328929"/>
                </a:lnTo>
                <a:lnTo>
                  <a:pt x="250020" y="365759"/>
                </a:lnTo>
                <a:lnTo>
                  <a:pt x="227944" y="427989"/>
                </a:lnTo>
                <a:lnTo>
                  <a:pt x="224448" y="441959"/>
                </a:lnTo>
                <a:lnTo>
                  <a:pt x="286572" y="481329"/>
                </a:lnTo>
                <a:lnTo>
                  <a:pt x="330857" y="510539"/>
                </a:lnTo>
                <a:lnTo>
                  <a:pt x="374311" y="542289"/>
                </a:lnTo>
                <a:lnTo>
                  <a:pt x="422297" y="542289"/>
                </a:lnTo>
                <a:lnTo>
                  <a:pt x="409498" y="547369"/>
                </a:lnTo>
                <a:lnTo>
                  <a:pt x="400024" y="552449"/>
                </a:lnTo>
                <a:lnTo>
                  <a:pt x="391179" y="554989"/>
                </a:lnTo>
                <a:lnTo>
                  <a:pt x="382816" y="557529"/>
                </a:lnTo>
                <a:close/>
              </a:path>
              <a:path w="748665" h="557530">
                <a:moveTo>
                  <a:pt x="209876" y="246379"/>
                </a:moveTo>
                <a:lnTo>
                  <a:pt x="207117" y="246379"/>
                </a:lnTo>
                <a:lnTo>
                  <a:pt x="202256" y="243839"/>
                </a:lnTo>
                <a:lnTo>
                  <a:pt x="195109" y="241299"/>
                </a:lnTo>
                <a:lnTo>
                  <a:pt x="161677" y="217169"/>
                </a:lnTo>
                <a:lnTo>
                  <a:pt x="152114" y="170179"/>
                </a:lnTo>
                <a:lnTo>
                  <a:pt x="152901" y="161289"/>
                </a:lnTo>
                <a:lnTo>
                  <a:pt x="162843" y="126999"/>
                </a:lnTo>
                <a:lnTo>
                  <a:pt x="166326" y="126999"/>
                </a:lnTo>
                <a:lnTo>
                  <a:pt x="194875" y="160019"/>
                </a:lnTo>
                <a:lnTo>
                  <a:pt x="211264" y="196849"/>
                </a:lnTo>
                <a:lnTo>
                  <a:pt x="211904" y="205739"/>
                </a:lnTo>
                <a:lnTo>
                  <a:pt x="211845" y="229869"/>
                </a:lnTo>
                <a:lnTo>
                  <a:pt x="211236" y="236219"/>
                </a:lnTo>
                <a:lnTo>
                  <a:pt x="211114" y="237489"/>
                </a:lnTo>
                <a:lnTo>
                  <a:pt x="210992" y="238759"/>
                </a:lnTo>
                <a:lnTo>
                  <a:pt x="209876" y="246379"/>
                </a:lnTo>
                <a:close/>
              </a:path>
              <a:path w="748665" h="557530">
                <a:moveTo>
                  <a:pt x="541506" y="246379"/>
                </a:moveTo>
                <a:lnTo>
                  <a:pt x="538746" y="246379"/>
                </a:lnTo>
                <a:lnTo>
                  <a:pt x="537630" y="238759"/>
                </a:lnTo>
                <a:lnTo>
                  <a:pt x="537143" y="233679"/>
                </a:lnTo>
                <a:lnTo>
                  <a:pt x="537021" y="232409"/>
                </a:lnTo>
                <a:lnTo>
                  <a:pt x="536899" y="231139"/>
                </a:lnTo>
                <a:lnTo>
                  <a:pt x="536777" y="229869"/>
                </a:lnTo>
                <a:lnTo>
                  <a:pt x="536718" y="205739"/>
                </a:lnTo>
                <a:lnTo>
                  <a:pt x="537358" y="196849"/>
                </a:lnTo>
                <a:lnTo>
                  <a:pt x="553747" y="160019"/>
                </a:lnTo>
                <a:lnTo>
                  <a:pt x="582296" y="126999"/>
                </a:lnTo>
                <a:lnTo>
                  <a:pt x="585779" y="126999"/>
                </a:lnTo>
                <a:lnTo>
                  <a:pt x="596508" y="170179"/>
                </a:lnTo>
                <a:lnTo>
                  <a:pt x="596450" y="184149"/>
                </a:lnTo>
                <a:lnTo>
                  <a:pt x="583816" y="222249"/>
                </a:lnTo>
                <a:lnTo>
                  <a:pt x="546367" y="243839"/>
                </a:lnTo>
                <a:lnTo>
                  <a:pt x="541506" y="246379"/>
                </a:lnTo>
                <a:close/>
              </a:path>
              <a:path w="748665" h="557530">
                <a:moveTo>
                  <a:pt x="162662" y="336549"/>
                </a:moveTo>
                <a:lnTo>
                  <a:pt x="144704" y="336549"/>
                </a:lnTo>
                <a:lnTo>
                  <a:pt x="124754" y="334009"/>
                </a:lnTo>
                <a:lnTo>
                  <a:pt x="89358" y="314959"/>
                </a:lnTo>
                <a:lnTo>
                  <a:pt x="69471" y="278129"/>
                </a:lnTo>
                <a:lnTo>
                  <a:pt x="62840" y="246379"/>
                </a:lnTo>
                <a:lnTo>
                  <a:pt x="62943" y="229869"/>
                </a:lnTo>
                <a:lnTo>
                  <a:pt x="63309" y="228599"/>
                </a:lnTo>
                <a:lnTo>
                  <a:pt x="63460" y="228599"/>
                </a:lnTo>
                <a:lnTo>
                  <a:pt x="63993" y="226059"/>
                </a:lnTo>
                <a:lnTo>
                  <a:pt x="64451" y="226059"/>
                </a:lnTo>
                <a:lnTo>
                  <a:pt x="65635" y="224789"/>
                </a:lnTo>
                <a:lnTo>
                  <a:pt x="67236" y="224789"/>
                </a:lnTo>
                <a:lnTo>
                  <a:pt x="76517" y="228599"/>
                </a:lnTo>
                <a:lnTo>
                  <a:pt x="93582" y="238759"/>
                </a:lnTo>
                <a:lnTo>
                  <a:pt x="111354" y="248919"/>
                </a:lnTo>
                <a:lnTo>
                  <a:pt x="140092" y="275589"/>
                </a:lnTo>
                <a:lnTo>
                  <a:pt x="157902" y="317499"/>
                </a:lnTo>
                <a:lnTo>
                  <a:pt x="160773" y="327659"/>
                </a:lnTo>
                <a:lnTo>
                  <a:pt x="162662" y="336549"/>
                </a:lnTo>
                <a:close/>
              </a:path>
              <a:path w="748665" h="557530">
                <a:moveTo>
                  <a:pt x="603918" y="336549"/>
                </a:moveTo>
                <a:lnTo>
                  <a:pt x="585960" y="336549"/>
                </a:lnTo>
                <a:lnTo>
                  <a:pt x="587849" y="327659"/>
                </a:lnTo>
                <a:lnTo>
                  <a:pt x="604345" y="283209"/>
                </a:lnTo>
                <a:lnTo>
                  <a:pt x="637268" y="248919"/>
                </a:lnTo>
                <a:lnTo>
                  <a:pt x="655041" y="238759"/>
                </a:lnTo>
                <a:lnTo>
                  <a:pt x="672105" y="228599"/>
                </a:lnTo>
                <a:lnTo>
                  <a:pt x="681386" y="224789"/>
                </a:lnTo>
                <a:lnTo>
                  <a:pt x="682986" y="224789"/>
                </a:lnTo>
                <a:lnTo>
                  <a:pt x="684171" y="226059"/>
                </a:lnTo>
                <a:lnTo>
                  <a:pt x="684629" y="226059"/>
                </a:lnTo>
                <a:lnTo>
                  <a:pt x="685161" y="228599"/>
                </a:lnTo>
                <a:lnTo>
                  <a:pt x="685313" y="228599"/>
                </a:lnTo>
                <a:lnTo>
                  <a:pt x="685572" y="229869"/>
                </a:lnTo>
                <a:lnTo>
                  <a:pt x="685768" y="231139"/>
                </a:lnTo>
                <a:lnTo>
                  <a:pt x="685782" y="246379"/>
                </a:lnTo>
                <a:lnTo>
                  <a:pt x="684463" y="256539"/>
                </a:lnTo>
                <a:lnTo>
                  <a:pt x="667045" y="304799"/>
                </a:lnTo>
                <a:lnTo>
                  <a:pt x="632103" y="332739"/>
                </a:lnTo>
                <a:lnTo>
                  <a:pt x="623868" y="334009"/>
                </a:lnTo>
                <a:lnTo>
                  <a:pt x="603918" y="336549"/>
                </a:lnTo>
                <a:close/>
              </a:path>
              <a:path w="748665" h="557530">
                <a:moveTo>
                  <a:pt x="374311" y="334009"/>
                </a:moveTo>
                <a:lnTo>
                  <a:pt x="361194" y="321309"/>
                </a:lnTo>
                <a:lnTo>
                  <a:pt x="347196" y="311149"/>
                </a:lnTo>
                <a:lnTo>
                  <a:pt x="331410" y="303529"/>
                </a:lnTo>
                <a:lnTo>
                  <a:pt x="312931" y="300989"/>
                </a:lnTo>
                <a:lnTo>
                  <a:pt x="541347" y="300989"/>
                </a:lnTo>
                <a:lnTo>
                  <a:pt x="541817" y="302259"/>
                </a:lnTo>
                <a:lnTo>
                  <a:pt x="423059" y="302259"/>
                </a:lnTo>
                <a:lnTo>
                  <a:pt x="404938" y="308609"/>
                </a:lnTo>
                <a:lnTo>
                  <a:pt x="388853" y="320039"/>
                </a:lnTo>
                <a:lnTo>
                  <a:pt x="374311" y="334009"/>
                </a:lnTo>
                <a:close/>
              </a:path>
              <a:path w="748665" h="557530">
                <a:moveTo>
                  <a:pt x="422297" y="542289"/>
                </a:moveTo>
                <a:lnTo>
                  <a:pt x="374311" y="542289"/>
                </a:lnTo>
                <a:lnTo>
                  <a:pt x="417720" y="510539"/>
                </a:lnTo>
                <a:lnTo>
                  <a:pt x="462054" y="481329"/>
                </a:lnTo>
                <a:lnTo>
                  <a:pt x="524174" y="441959"/>
                </a:lnTo>
                <a:lnTo>
                  <a:pt x="520678" y="427989"/>
                </a:lnTo>
                <a:lnTo>
                  <a:pt x="498602" y="365759"/>
                </a:lnTo>
                <a:lnTo>
                  <a:pt x="479932" y="328929"/>
                </a:lnTo>
                <a:lnTo>
                  <a:pt x="443708" y="302259"/>
                </a:lnTo>
                <a:lnTo>
                  <a:pt x="541817" y="302259"/>
                </a:lnTo>
                <a:lnTo>
                  <a:pt x="562809" y="369569"/>
                </a:lnTo>
                <a:lnTo>
                  <a:pt x="572823" y="415289"/>
                </a:lnTo>
                <a:lnTo>
                  <a:pt x="577678" y="466089"/>
                </a:lnTo>
                <a:lnTo>
                  <a:pt x="576236" y="474979"/>
                </a:lnTo>
                <a:lnTo>
                  <a:pt x="536407" y="500379"/>
                </a:lnTo>
                <a:lnTo>
                  <a:pt x="490026" y="516889"/>
                </a:lnTo>
                <a:lnTo>
                  <a:pt x="465203" y="525779"/>
                </a:lnTo>
                <a:lnTo>
                  <a:pt x="441746" y="534669"/>
                </a:lnTo>
                <a:lnTo>
                  <a:pt x="422297" y="542289"/>
                </a:lnTo>
                <a:close/>
              </a:path>
              <a:path w="748665" h="557530">
                <a:moveTo>
                  <a:pt x="374311" y="515619"/>
                </a:moveTo>
                <a:lnTo>
                  <a:pt x="370028" y="513079"/>
                </a:lnTo>
                <a:lnTo>
                  <a:pt x="364532" y="502919"/>
                </a:lnTo>
                <a:lnTo>
                  <a:pt x="355326" y="487679"/>
                </a:lnTo>
                <a:lnTo>
                  <a:pt x="341558" y="471169"/>
                </a:lnTo>
                <a:lnTo>
                  <a:pt x="324731" y="453389"/>
                </a:lnTo>
                <a:lnTo>
                  <a:pt x="306345" y="438149"/>
                </a:lnTo>
                <a:lnTo>
                  <a:pt x="286094" y="421639"/>
                </a:lnTo>
                <a:lnTo>
                  <a:pt x="273435" y="407669"/>
                </a:lnTo>
                <a:lnTo>
                  <a:pt x="266909" y="393699"/>
                </a:lnTo>
                <a:lnTo>
                  <a:pt x="265058" y="380999"/>
                </a:lnTo>
                <a:lnTo>
                  <a:pt x="269411" y="360679"/>
                </a:lnTo>
                <a:lnTo>
                  <a:pt x="281080" y="344169"/>
                </a:lnTo>
                <a:lnTo>
                  <a:pt x="297981" y="332739"/>
                </a:lnTo>
                <a:lnTo>
                  <a:pt x="318030" y="327659"/>
                </a:lnTo>
                <a:lnTo>
                  <a:pt x="320917" y="327659"/>
                </a:lnTo>
                <a:lnTo>
                  <a:pt x="323834" y="328929"/>
                </a:lnTo>
                <a:lnTo>
                  <a:pt x="326757" y="328929"/>
                </a:lnTo>
                <a:lnTo>
                  <a:pt x="344274" y="336549"/>
                </a:lnTo>
                <a:lnTo>
                  <a:pt x="356568" y="350519"/>
                </a:lnTo>
                <a:lnTo>
                  <a:pt x="365845" y="365759"/>
                </a:lnTo>
                <a:lnTo>
                  <a:pt x="374311" y="383539"/>
                </a:lnTo>
                <a:lnTo>
                  <a:pt x="483194" y="383539"/>
                </a:lnTo>
                <a:lnTo>
                  <a:pt x="481713" y="393699"/>
                </a:lnTo>
                <a:lnTo>
                  <a:pt x="475187" y="407669"/>
                </a:lnTo>
                <a:lnTo>
                  <a:pt x="462528" y="421639"/>
                </a:lnTo>
                <a:lnTo>
                  <a:pt x="442277" y="438149"/>
                </a:lnTo>
                <a:lnTo>
                  <a:pt x="423891" y="453389"/>
                </a:lnTo>
                <a:lnTo>
                  <a:pt x="407064" y="471169"/>
                </a:lnTo>
                <a:lnTo>
                  <a:pt x="393296" y="487679"/>
                </a:lnTo>
                <a:lnTo>
                  <a:pt x="384090" y="502919"/>
                </a:lnTo>
                <a:lnTo>
                  <a:pt x="378594" y="513079"/>
                </a:lnTo>
                <a:lnTo>
                  <a:pt x="374311" y="515619"/>
                </a:lnTo>
                <a:close/>
              </a:path>
              <a:path w="748665" h="557530">
                <a:moveTo>
                  <a:pt x="483194" y="383539"/>
                </a:moveTo>
                <a:lnTo>
                  <a:pt x="374311" y="383539"/>
                </a:lnTo>
                <a:lnTo>
                  <a:pt x="382724" y="365759"/>
                </a:lnTo>
                <a:lnTo>
                  <a:pt x="391933" y="349249"/>
                </a:lnTo>
                <a:lnTo>
                  <a:pt x="404220" y="336549"/>
                </a:lnTo>
                <a:lnTo>
                  <a:pt x="421865" y="328929"/>
                </a:lnTo>
                <a:lnTo>
                  <a:pt x="424788" y="328929"/>
                </a:lnTo>
                <a:lnTo>
                  <a:pt x="427705" y="327659"/>
                </a:lnTo>
                <a:lnTo>
                  <a:pt x="430592" y="327659"/>
                </a:lnTo>
                <a:lnTo>
                  <a:pt x="450641" y="332739"/>
                </a:lnTo>
                <a:lnTo>
                  <a:pt x="467542" y="344169"/>
                </a:lnTo>
                <a:lnTo>
                  <a:pt x="479211" y="360679"/>
                </a:lnTo>
                <a:lnTo>
                  <a:pt x="483564" y="380999"/>
                </a:lnTo>
                <a:lnTo>
                  <a:pt x="483194" y="383539"/>
                </a:lnTo>
                <a:close/>
              </a:path>
              <a:path w="748665" h="557530">
                <a:moveTo>
                  <a:pt x="95056" y="457199"/>
                </a:moveTo>
                <a:lnTo>
                  <a:pt x="79625" y="457199"/>
                </a:lnTo>
                <a:lnTo>
                  <a:pt x="73418" y="454659"/>
                </a:lnTo>
                <a:lnTo>
                  <a:pt x="60262" y="449579"/>
                </a:lnTo>
                <a:lnTo>
                  <a:pt x="25656" y="417829"/>
                </a:lnTo>
                <a:lnTo>
                  <a:pt x="3207" y="377189"/>
                </a:lnTo>
                <a:lnTo>
                  <a:pt x="0" y="368299"/>
                </a:lnTo>
                <a:lnTo>
                  <a:pt x="118" y="364489"/>
                </a:lnTo>
                <a:lnTo>
                  <a:pt x="4050" y="363219"/>
                </a:lnTo>
                <a:lnTo>
                  <a:pt x="5144" y="363219"/>
                </a:lnTo>
                <a:lnTo>
                  <a:pt x="59783" y="372109"/>
                </a:lnTo>
                <a:lnTo>
                  <a:pt x="98507" y="389889"/>
                </a:lnTo>
                <a:lnTo>
                  <a:pt x="113656" y="403859"/>
                </a:lnTo>
                <a:lnTo>
                  <a:pt x="123235" y="414019"/>
                </a:lnTo>
                <a:lnTo>
                  <a:pt x="132352" y="425449"/>
                </a:lnTo>
                <a:lnTo>
                  <a:pt x="139221" y="435609"/>
                </a:lnTo>
                <a:lnTo>
                  <a:pt x="144417" y="443229"/>
                </a:lnTo>
                <a:lnTo>
                  <a:pt x="141370" y="445769"/>
                </a:lnTo>
                <a:lnTo>
                  <a:pt x="135408" y="448309"/>
                </a:lnTo>
                <a:lnTo>
                  <a:pt x="125966" y="450849"/>
                </a:lnTo>
                <a:lnTo>
                  <a:pt x="104316" y="455929"/>
                </a:lnTo>
                <a:lnTo>
                  <a:pt x="95056" y="457199"/>
                </a:lnTo>
                <a:close/>
              </a:path>
              <a:path w="748665" h="557530">
                <a:moveTo>
                  <a:pt x="668997" y="457199"/>
                </a:moveTo>
                <a:lnTo>
                  <a:pt x="653566" y="457199"/>
                </a:lnTo>
                <a:lnTo>
                  <a:pt x="644306" y="455929"/>
                </a:lnTo>
                <a:lnTo>
                  <a:pt x="622656" y="450849"/>
                </a:lnTo>
                <a:lnTo>
                  <a:pt x="613214" y="448309"/>
                </a:lnTo>
                <a:lnTo>
                  <a:pt x="607252" y="445769"/>
                </a:lnTo>
                <a:lnTo>
                  <a:pt x="604205" y="443229"/>
                </a:lnTo>
                <a:lnTo>
                  <a:pt x="609401" y="435609"/>
                </a:lnTo>
                <a:lnTo>
                  <a:pt x="616270" y="425449"/>
                </a:lnTo>
                <a:lnTo>
                  <a:pt x="625387" y="414019"/>
                </a:lnTo>
                <a:lnTo>
                  <a:pt x="634966" y="403859"/>
                </a:lnTo>
                <a:lnTo>
                  <a:pt x="643222" y="394969"/>
                </a:lnTo>
                <a:lnTo>
                  <a:pt x="688839" y="372109"/>
                </a:lnTo>
                <a:lnTo>
                  <a:pt x="730220" y="364489"/>
                </a:lnTo>
                <a:lnTo>
                  <a:pt x="743478" y="363219"/>
                </a:lnTo>
                <a:lnTo>
                  <a:pt x="744834" y="363219"/>
                </a:lnTo>
                <a:lnTo>
                  <a:pt x="748504" y="364489"/>
                </a:lnTo>
                <a:lnTo>
                  <a:pt x="748622" y="368299"/>
                </a:lnTo>
                <a:lnTo>
                  <a:pt x="745414" y="377189"/>
                </a:lnTo>
                <a:lnTo>
                  <a:pt x="722966" y="417829"/>
                </a:lnTo>
                <a:lnTo>
                  <a:pt x="688360" y="449579"/>
                </a:lnTo>
                <a:lnTo>
                  <a:pt x="675204" y="454659"/>
                </a:lnTo>
                <a:lnTo>
                  <a:pt x="668997" y="457199"/>
                </a:lnTo>
                <a:close/>
              </a:path>
            </a:pathLst>
          </a:custGeom>
          <a:solidFill>
            <a:srgbClr val="000000"/>
          </a:solidFill>
        </p:spPr>
        <p:txBody>
          <a:bodyPr wrap="square" lIns="0" tIns="0" rIns="0" bIns="0" rtlCol="0"/>
          <a:lstStyle/>
          <a:p>
            <a:endParaRPr/>
          </a:p>
        </p:txBody>
      </p:sp>
      <p:pic>
        <p:nvPicPr>
          <p:cNvPr id="31" name="object 31">
            <a:extLst>
              <a:ext uri="{FF2B5EF4-FFF2-40B4-BE49-F238E27FC236}">
                <a16:creationId xmlns:a16="http://schemas.microsoft.com/office/drawing/2014/main" id="{B7AFCE93-A30F-8ADA-EB63-453DA8F5E3AB}"/>
              </a:ext>
            </a:extLst>
          </p:cNvPr>
          <p:cNvPicPr/>
          <p:nvPr/>
        </p:nvPicPr>
        <p:blipFill>
          <a:blip r:embed="rId11" cstate="print"/>
          <a:stretch>
            <a:fillRect/>
          </a:stretch>
        </p:blipFill>
        <p:spPr>
          <a:xfrm>
            <a:off x="11341233" y="5638834"/>
            <a:ext cx="609488" cy="1112520"/>
          </a:xfrm>
          <a:prstGeom prst="rect">
            <a:avLst/>
          </a:prstGeom>
        </p:spPr>
      </p:pic>
      <p:sp>
        <p:nvSpPr>
          <p:cNvPr id="32" name="object 32">
            <a:extLst>
              <a:ext uri="{FF2B5EF4-FFF2-40B4-BE49-F238E27FC236}">
                <a16:creationId xmlns:a16="http://schemas.microsoft.com/office/drawing/2014/main" id="{566822E7-FF41-5222-2BF6-5ABB4CA73544}"/>
              </a:ext>
            </a:extLst>
          </p:cNvPr>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20" dirty="0"/>
              <a:t>PASCUA</a:t>
            </a:r>
          </a:p>
        </p:txBody>
      </p:sp>
      <p:sp>
        <p:nvSpPr>
          <p:cNvPr id="9" name="object 33">
            <a:extLst>
              <a:ext uri="{FF2B5EF4-FFF2-40B4-BE49-F238E27FC236}">
                <a16:creationId xmlns:a16="http://schemas.microsoft.com/office/drawing/2014/main" id="{56357FFB-07EF-4DE1-A186-3895CE773785}"/>
              </a:ext>
            </a:extLst>
          </p:cNvPr>
          <p:cNvSpPr txBox="1"/>
          <p:nvPr/>
        </p:nvSpPr>
        <p:spPr>
          <a:xfrm>
            <a:off x="1140184" y="326745"/>
            <a:ext cx="3008406" cy="679673"/>
          </a:xfrm>
          <a:prstGeom prst="rect">
            <a:avLst/>
          </a:prstGeom>
        </p:spPr>
        <p:txBody>
          <a:bodyPr vert="horz" wrap="square" lIns="0" tIns="55880" rIns="0" bIns="0" rtlCol="0">
            <a:spAutoFit/>
          </a:bodyPr>
          <a:lstStyle/>
          <a:p>
            <a:pPr marL="280035">
              <a:lnSpc>
                <a:spcPct val="100000"/>
              </a:lnSpc>
              <a:spcBef>
                <a:spcPts val="440"/>
              </a:spcBef>
            </a:pPr>
            <a:r>
              <a:rPr lang="es-ES" sz="1900" spc="-195" dirty="0">
                <a:latin typeface="Arial Black"/>
                <a:cs typeface="Arial Black"/>
              </a:rPr>
              <a:t>JUEVES 29/05/25</a:t>
            </a:r>
            <a:endParaRPr sz="1900" dirty="0">
              <a:latin typeface="Arial Black"/>
              <a:cs typeface="Arial Black"/>
            </a:endParaRPr>
          </a:p>
          <a:p>
            <a:pPr marL="12700">
              <a:lnSpc>
                <a:spcPct val="100000"/>
              </a:lnSpc>
              <a:spcBef>
                <a:spcPts val="345"/>
              </a:spcBef>
            </a:pPr>
            <a:r>
              <a:rPr lang="es-ES" sz="1900" spc="-125" dirty="0">
                <a:latin typeface="Arial Black"/>
                <a:cs typeface="Arial Black"/>
              </a:rPr>
              <a:t>6</a:t>
            </a:r>
            <a:r>
              <a:rPr sz="1900" spc="-125" dirty="0">
                <a:latin typeface="Arial Black"/>
                <a:cs typeface="Arial Black"/>
              </a:rPr>
              <a:t>ª</a:t>
            </a:r>
            <a:r>
              <a:rPr sz="1900" spc="-130" dirty="0">
                <a:latin typeface="Arial Black"/>
                <a:cs typeface="Arial Black"/>
              </a:rPr>
              <a:t> </a:t>
            </a:r>
            <a:r>
              <a:rPr sz="1900" spc="-100" dirty="0" err="1">
                <a:latin typeface="Arial Black"/>
                <a:cs typeface="Arial Black"/>
              </a:rPr>
              <a:t>semana</a:t>
            </a:r>
            <a:r>
              <a:rPr lang="es-ES" sz="1900" spc="-100" dirty="0">
                <a:latin typeface="Arial Black"/>
                <a:cs typeface="Arial Black"/>
              </a:rPr>
              <a:t> ESO</a:t>
            </a:r>
            <a:endParaRPr sz="1900" dirty="0">
              <a:latin typeface="Arial Black"/>
              <a:cs typeface="Arial Black"/>
            </a:endParaRPr>
          </a:p>
        </p:txBody>
      </p:sp>
      <p:sp>
        <p:nvSpPr>
          <p:cNvPr id="10" name="CuadroTexto 9">
            <a:extLst>
              <a:ext uri="{FF2B5EF4-FFF2-40B4-BE49-F238E27FC236}">
                <a16:creationId xmlns:a16="http://schemas.microsoft.com/office/drawing/2014/main" id="{50F07397-1C7D-CEB4-CC4A-5B62C1766205}"/>
              </a:ext>
            </a:extLst>
          </p:cNvPr>
          <p:cNvSpPr txBox="1"/>
          <p:nvPr/>
        </p:nvSpPr>
        <p:spPr>
          <a:xfrm>
            <a:off x="2325558" y="2319539"/>
            <a:ext cx="9377519" cy="4072910"/>
          </a:xfrm>
          <a:prstGeom prst="rect">
            <a:avLst/>
          </a:prstGeom>
          <a:noFill/>
        </p:spPr>
        <p:txBody>
          <a:bodyPr wrap="square">
            <a:spAutoFit/>
          </a:bodyPr>
          <a:lstStyle/>
          <a:p>
            <a:pPr algn="l">
              <a:spcAft>
                <a:spcPts val="750"/>
              </a:spcAft>
              <a:buNone/>
            </a:pPr>
            <a:r>
              <a:rPr lang="es-ES" b="0" i="0" dirty="0">
                <a:solidFill>
                  <a:srgbClr val="111820"/>
                </a:solidFill>
                <a:effectLst/>
                <a:latin typeface="OpenSLight"/>
              </a:rPr>
              <a:t>Lectura del santo evangelio según san Juan 16, 16-20</a:t>
            </a:r>
          </a:p>
          <a:p>
            <a:pPr algn="l">
              <a:buNone/>
            </a:pPr>
            <a:r>
              <a:rPr lang="es-ES" b="0" i="0" dirty="0">
                <a:solidFill>
                  <a:srgbClr val="000000"/>
                </a:solidFill>
                <a:effectLst/>
                <a:latin typeface="Verdana" panose="020B0604030504040204" pitchFamily="34" charset="0"/>
              </a:rPr>
              <a:t>En aquel tiempo, dijo Jesús a sus discípulos:</a:t>
            </a:r>
            <a:br>
              <a:rPr lang="es-ES" b="0" i="0" dirty="0">
                <a:solidFill>
                  <a:srgbClr val="000000"/>
                </a:solidFill>
                <a:effectLst/>
                <a:latin typeface="Verdana" panose="020B0604030504040204" pitchFamily="34" charset="0"/>
              </a:rPr>
            </a:br>
            <a:r>
              <a:rPr lang="es-ES" b="0" i="0" dirty="0">
                <a:solidFill>
                  <a:srgbClr val="000000"/>
                </a:solidFill>
                <a:effectLst/>
                <a:latin typeface="Verdana" panose="020B0604030504040204" pitchFamily="34" charset="0"/>
              </a:rPr>
              <a:t>«Dentro de poco ya no me veréis, pero dentro de otro poco me volveréis a ver».</a:t>
            </a:r>
          </a:p>
          <a:p>
            <a:pPr algn="l">
              <a:buNone/>
            </a:pPr>
            <a:r>
              <a:rPr lang="es-ES" b="0" i="0" dirty="0">
                <a:solidFill>
                  <a:srgbClr val="000000"/>
                </a:solidFill>
                <a:effectLst/>
                <a:latin typeface="Verdana" panose="020B0604030504040204" pitchFamily="34" charset="0"/>
              </a:rPr>
              <a:t>Comentaron entonces algunos discípulos:</a:t>
            </a:r>
            <a:br>
              <a:rPr lang="es-ES" b="0" i="0" dirty="0">
                <a:solidFill>
                  <a:srgbClr val="000000"/>
                </a:solidFill>
                <a:effectLst/>
                <a:latin typeface="Verdana" panose="020B0604030504040204" pitchFamily="34" charset="0"/>
              </a:rPr>
            </a:br>
            <a:r>
              <a:rPr lang="es-ES" b="0" i="0" dirty="0">
                <a:solidFill>
                  <a:srgbClr val="000000"/>
                </a:solidFill>
                <a:effectLst/>
                <a:latin typeface="Verdana" panose="020B0604030504040204" pitchFamily="34" charset="0"/>
              </a:rPr>
              <a:t>«¿Qué significa eso de “dentro de poco ya no me veréis, pero dentro de otro poco me volveréis a ver”, y eso de “me voy al Padre”?».</a:t>
            </a:r>
          </a:p>
          <a:p>
            <a:pPr algn="l">
              <a:buNone/>
            </a:pPr>
            <a:r>
              <a:rPr lang="es-ES" b="0" i="0" dirty="0">
                <a:solidFill>
                  <a:srgbClr val="000000"/>
                </a:solidFill>
                <a:effectLst/>
                <a:latin typeface="Verdana" panose="020B0604030504040204" pitchFamily="34" charset="0"/>
              </a:rPr>
              <a:t>Y se preguntaban:</a:t>
            </a:r>
            <a:br>
              <a:rPr lang="es-ES" b="0" i="0" dirty="0">
                <a:solidFill>
                  <a:srgbClr val="000000"/>
                </a:solidFill>
                <a:effectLst/>
                <a:latin typeface="Verdana" panose="020B0604030504040204" pitchFamily="34" charset="0"/>
              </a:rPr>
            </a:br>
            <a:r>
              <a:rPr lang="es-ES" b="0" i="0" dirty="0">
                <a:solidFill>
                  <a:srgbClr val="000000"/>
                </a:solidFill>
                <a:effectLst/>
                <a:latin typeface="Verdana" panose="020B0604030504040204" pitchFamily="34" charset="0"/>
              </a:rPr>
              <a:t>«¿Qué significa ese “poco”? No entendemos lo que dice».</a:t>
            </a:r>
          </a:p>
          <a:p>
            <a:pPr algn="l"/>
            <a:r>
              <a:rPr lang="es-ES" b="0" i="0" dirty="0">
                <a:solidFill>
                  <a:srgbClr val="000000"/>
                </a:solidFill>
                <a:effectLst/>
                <a:latin typeface="Verdana" panose="020B0604030504040204" pitchFamily="34" charset="0"/>
              </a:rPr>
              <a:t>Comprendió Jesús que querían preguntarle y les dijo:</a:t>
            </a:r>
            <a:br>
              <a:rPr lang="es-ES" b="0" i="0" dirty="0">
                <a:solidFill>
                  <a:srgbClr val="000000"/>
                </a:solidFill>
                <a:effectLst/>
                <a:latin typeface="Verdana" panose="020B0604030504040204" pitchFamily="34" charset="0"/>
              </a:rPr>
            </a:br>
            <a:r>
              <a:rPr lang="es-ES" b="0" i="0" dirty="0">
                <a:solidFill>
                  <a:srgbClr val="000000"/>
                </a:solidFill>
                <a:effectLst/>
                <a:latin typeface="Verdana" panose="020B0604030504040204" pitchFamily="34" charset="0"/>
              </a:rPr>
              <a:t>«¿Estáis discutiendo de eso que os he dicho: “Dentro de poco ya no me veréis, y dentro de otro poco me volveréis a ver”? En verdad, en verdad os digo: vosotros lloraréis y os lamentaréis, mientras el mundo estará alegre; vosotros estaréis tristes, pero vuestra tristeza se convertirá en alegría».</a:t>
            </a:r>
          </a:p>
        </p:txBody>
      </p:sp>
    </p:spTree>
    <p:extLst>
      <p:ext uri="{BB962C8B-B14F-4D97-AF65-F5344CB8AC3E}">
        <p14:creationId xmlns:p14="http://schemas.microsoft.com/office/powerpoint/2010/main" val="2497398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D1544-A667-6E3D-D16C-C1214B256BF9}"/>
            </a:ext>
          </a:extLst>
        </p:cNvPr>
        <p:cNvGrpSpPr/>
        <p:nvPr/>
      </p:nvGrpSpPr>
      <p:grpSpPr>
        <a:xfrm>
          <a:off x="0" y="0"/>
          <a:ext cx="0" cy="0"/>
          <a:chOff x="0" y="0"/>
          <a:chExt cx="0" cy="0"/>
        </a:xfrm>
      </p:grpSpPr>
      <p:pic>
        <p:nvPicPr>
          <p:cNvPr id="2" name="object 2">
            <a:extLst>
              <a:ext uri="{FF2B5EF4-FFF2-40B4-BE49-F238E27FC236}">
                <a16:creationId xmlns:a16="http://schemas.microsoft.com/office/drawing/2014/main" id="{4AD1406C-BF47-AD14-38E8-D3123378CFD0}"/>
              </a:ext>
            </a:extLst>
          </p:cNvPr>
          <p:cNvPicPr/>
          <p:nvPr/>
        </p:nvPicPr>
        <p:blipFill>
          <a:blip r:embed="rId2" cstate="print"/>
          <a:stretch>
            <a:fillRect/>
          </a:stretch>
        </p:blipFill>
        <p:spPr>
          <a:xfrm>
            <a:off x="330281" y="5214392"/>
            <a:ext cx="1942896" cy="1643607"/>
          </a:xfrm>
          <a:prstGeom prst="rect">
            <a:avLst/>
          </a:prstGeom>
        </p:spPr>
      </p:pic>
      <p:sp>
        <p:nvSpPr>
          <p:cNvPr id="9" name="object 9">
            <a:extLst>
              <a:ext uri="{FF2B5EF4-FFF2-40B4-BE49-F238E27FC236}">
                <a16:creationId xmlns:a16="http://schemas.microsoft.com/office/drawing/2014/main" id="{5EE27D12-3A45-99DB-5A9A-4C5E3B69BB31}"/>
              </a:ext>
            </a:extLst>
          </p:cNvPr>
          <p:cNvSpPr/>
          <p:nvPr/>
        </p:nvSpPr>
        <p:spPr>
          <a:xfrm>
            <a:off x="319904" y="4224519"/>
            <a:ext cx="1880235" cy="678180"/>
          </a:xfrm>
          <a:custGeom>
            <a:avLst/>
            <a:gdLst/>
            <a:ahLst/>
            <a:cxnLst/>
            <a:rect l="l" t="t" r="r" b="b"/>
            <a:pathLst>
              <a:path w="1880235" h="678179">
                <a:moveTo>
                  <a:pt x="1641898" y="677804"/>
                </a:moveTo>
                <a:lnTo>
                  <a:pt x="0" y="677804"/>
                </a:lnTo>
                <a:lnTo>
                  <a:pt x="0" y="0"/>
                </a:lnTo>
                <a:lnTo>
                  <a:pt x="1641898" y="0"/>
                </a:lnTo>
                <a:lnTo>
                  <a:pt x="1879701" y="338902"/>
                </a:lnTo>
                <a:lnTo>
                  <a:pt x="1641898" y="677804"/>
                </a:lnTo>
                <a:close/>
              </a:path>
            </a:pathLst>
          </a:custGeom>
          <a:solidFill>
            <a:srgbClr val="FFFBAF"/>
          </a:solidFill>
        </p:spPr>
        <p:txBody>
          <a:bodyPr wrap="square" lIns="0" tIns="0" rIns="0" bIns="0" rtlCol="0"/>
          <a:lstStyle/>
          <a:p>
            <a:endParaRPr/>
          </a:p>
        </p:txBody>
      </p:sp>
      <p:sp>
        <p:nvSpPr>
          <p:cNvPr id="10" name="object 10">
            <a:extLst>
              <a:ext uri="{FF2B5EF4-FFF2-40B4-BE49-F238E27FC236}">
                <a16:creationId xmlns:a16="http://schemas.microsoft.com/office/drawing/2014/main" id="{659EDF3A-1737-B5C2-D945-F6F948404188}"/>
              </a:ext>
            </a:extLst>
          </p:cNvPr>
          <p:cNvSpPr txBox="1"/>
          <p:nvPr/>
        </p:nvSpPr>
        <p:spPr>
          <a:xfrm>
            <a:off x="538162" y="4274684"/>
            <a:ext cx="1243330" cy="577850"/>
          </a:xfrm>
          <a:prstGeom prst="rect">
            <a:avLst/>
          </a:prstGeom>
        </p:spPr>
        <p:txBody>
          <a:bodyPr vert="horz" wrap="square" lIns="0" tIns="12700" rIns="0" bIns="0" rtlCol="0">
            <a:spAutoFit/>
          </a:bodyPr>
          <a:lstStyle/>
          <a:p>
            <a:pPr marL="141605" marR="5080" indent="-129539">
              <a:lnSpc>
                <a:spcPct val="113300"/>
              </a:lnSpc>
              <a:spcBef>
                <a:spcPts val="100"/>
              </a:spcBef>
            </a:pPr>
            <a:r>
              <a:rPr sz="1600" spc="-95" dirty="0">
                <a:latin typeface="Arial Black"/>
                <a:cs typeface="Arial Black"/>
              </a:rPr>
              <a:t>3.ORACIÓN/ </a:t>
            </a:r>
            <a:r>
              <a:rPr sz="1600" spc="-10" dirty="0">
                <a:latin typeface="Arial Black"/>
                <a:cs typeface="Arial Black"/>
              </a:rPr>
              <a:t>CANCIÓN</a:t>
            </a:r>
            <a:endParaRPr sz="1600" dirty="0">
              <a:latin typeface="Arial Black"/>
              <a:cs typeface="Arial Black"/>
            </a:endParaRPr>
          </a:p>
        </p:txBody>
      </p:sp>
      <p:sp>
        <p:nvSpPr>
          <p:cNvPr id="11" name="object 11">
            <a:extLst>
              <a:ext uri="{FF2B5EF4-FFF2-40B4-BE49-F238E27FC236}">
                <a16:creationId xmlns:a16="http://schemas.microsoft.com/office/drawing/2014/main" id="{160A9514-C1B1-FBED-336F-3C66AE5E0F60}"/>
              </a:ext>
            </a:extLst>
          </p:cNvPr>
          <p:cNvSpPr/>
          <p:nvPr/>
        </p:nvSpPr>
        <p:spPr>
          <a:xfrm>
            <a:off x="2486705" y="5699674"/>
            <a:ext cx="8396605" cy="996950"/>
          </a:xfrm>
          <a:custGeom>
            <a:avLst/>
            <a:gdLst/>
            <a:ahLst/>
            <a:cxnLst/>
            <a:rect l="l" t="t" r="r" b="b"/>
            <a:pathLst>
              <a:path w="8396605" h="996950">
                <a:moveTo>
                  <a:pt x="8073886" y="996495"/>
                </a:moveTo>
                <a:lnTo>
                  <a:pt x="323850" y="996495"/>
                </a:lnTo>
                <a:lnTo>
                  <a:pt x="272882" y="992460"/>
                </a:lnTo>
                <a:lnTo>
                  <a:pt x="223629" y="980598"/>
                </a:lnTo>
                <a:lnTo>
                  <a:pt x="176960" y="961267"/>
                </a:lnTo>
                <a:lnTo>
                  <a:pt x="133745" y="934828"/>
                </a:lnTo>
                <a:lnTo>
                  <a:pt x="94853" y="901641"/>
                </a:lnTo>
                <a:lnTo>
                  <a:pt x="61666" y="862750"/>
                </a:lnTo>
                <a:lnTo>
                  <a:pt x="35228" y="819534"/>
                </a:lnTo>
                <a:lnTo>
                  <a:pt x="15897" y="772865"/>
                </a:lnTo>
                <a:lnTo>
                  <a:pt x="4034" y="723612"/>
                </a:lnTo>
                <a:lnTo>
                  <a:pt x="0" y="672645"/>
                </a:lnTo>
                <a:lnTo>
                  <a:pt x="0" y="323850"/>
                </a:lnTo>
                <a:lnTo>
                  <a:pt x="4034" y="272883"/>
                </a:lnTo>
                <a:lnTo>
                  <a:pt x="15897" y="223629"/>
                </a:lnTo>
                <a:lnTo>
                  <a:pt x="35228" y="176960"/>
                </a:lnTo>
                <a:lnTo>
                  <a:pt x="61666" y="133745"/>
                </a:lnTo>
                <a:lnTo>
                  <a:pt x="94853" y="94853"/>
                </a:lnTo>
                <a:lnTo>
                  <a:pt x="133745" y="61666"/>
                </a:lnTo>
                <a:lnTo>
                  <a:pt x="176960" y="35228"/>
                </a:lnTo>
                <a:lnTo>
                  <a:pt x="223629" y="15897"/>
                </a:lnTo>
                <a:lnTo>
                  <a:pt x="272882" y="4034"/>
                </a:lnTo>
                <a:lnTo>
                  <a:pt x="323850" y="0"/>
                </a:lnTo>
                <a:lnTo>
                  <a:pt x="8073886" y="0"/>
                </a:lnTo>
                <a:lnTo>
                  <a:pt x="8124853" y="4034"/>
                </a:lnTo>
                <a:lnTo>
                  <a:pt x="8174106" y="15897"/>
                </a:lnTo>
                <a:lnTo>
                  <a:pt x="8220775" y="35228"/>
                </a:lnTo>
                <a:lnTo>
                  <a:pt x="8263990" y="61666"/>
                </a:lnTo>
                <a:lnTo>
                  <a:pt x="8302882" y="94853"/>
                </a:lnTo>
                <a:lnTo>
                  <a:pt x="8336068" y="133745"/>
                </a:lnTo>
                <a:lnTo>
                  <a:pt x="8362507" y="176960"/>
                </a:lnTo>
                <a:lnTo>
                  <a:pt x="8381839" y="223629"/>
                </a:lnTo>
                <a:lnTo>
                  <a:pt x="8393701" y="272883"/>
                </a:lnTo>
                <a:lnTo>
                  <a:pt x="8396251" y="305097"/>
                </a:lnTo>
                <a:lnTo>
                  <a:pt x="8396251" y="691398"/>
                </a:lnTo>
                <a:lnTo>
                  <a:pt x="8381839" y="772865"/>
                </a:lnTo>
                <a:lnTo>
                  <a:pt x="8362507" y="819534"/>
                </a:lnTo>
                <a:lnTo>
                  <a:pt x="8336068" y="862750"/>
                </a:lnTo>
                <a:lnTo>
                  <a:pt x="8302882" y="901641"/>
                </a:lnTo>
                <a:lnTo>
                  <a:pt x="8263990" y="934828"/>
                </a:lnTo>
                <a:lnTo>
                  <a:pt x="8220775" y="961267"/>
                </a:lnTo>
                <a:lnTo>
                  <a:pt x="8174106" y="980598"/>
                </a:lnTo>
                <a:lnTo>
                  <a:pt x="8124853" y="992460"/>
                </a:lnTo>
                <a:lnTo>
                  <a:pt x="8073886" y="996495"/>
                </a:lnTo>
                <a:close/>
              </a:path>
            </a:pathLst>
          </a:custGeom>
          <a:solidFill>
            <a:srgbClr val="FFFBAF"/>
          </a:solidFill>
        </p:spPr>
        <p:txBody>
          <a:bodyPr wrap="square" lIns="0" tIns="0" rIns="0" bIns="0" rtlCol="0"/>
          <a:lstStyle/>
          <a:p>
            <a:r>
              <a:rPr lang="es-ES" dirty="0"/>
              <a:t>Nos comprometemos a rememorar momentos alegres de nuestra vida, y a resaltar aquellos que suceden en este mismo día. Nos comprometemos a tener una mirada que lo bueno en lo sencillo, lo afortunados que somos en muchos pequeños detalles que tantas veces pasan desapercibidos.</a:t>
            </a:r>
            <a:endParaRPr dirty="0"/>
          </a:p>
        </p:txBody>
      </p:sp>
      <p:pic>
        <p:nvPicPr>
          <p:cNvPr id="12" name="object 12">
            <a:extLst>
              <a:ext uri="{FF2B5EF4-FFF2-40B4-BE49-F238E27FC236}">
                <a16:creationId xmlns:a16="http://schemas.microsoft.com/office/drawing/2014/main" id="{87364121-AF01-88EF-F414-6F2F0B2D92E2}"/>
              </a:ext>
            </a:extLst>
          </p:cNvPr>
          <p:cNvPicPr/>
          <p:nvPr/>
        </p:nvPicPr>
        <p:blipFill>
          <a:blip r:embed="rId3" cstate="print"/>
          <a:stretch>
            <a:fillRect/>
          </a:stretch>
        </p:blipFill>
        <p:spPr>
          <a:xfrm>
            <a:off x="0" y="19411"/>
            <a:ext cx="1076324" cy="1209674"/>
          </a:xfrm>
          <a:prstGeom prst="rect">
            <a:avLst/>
          </a:prstGeom>
        </p:spPr>
      </p:pic>
      <p:grpSp>
        <p:nvGrpSpPr>
          <p:cNvPr id="13" name="object 13">
            <a:extLst>
              <a:ext uri="{FF2B5EF4-FFF2-40B4-BE49-F238E27FC236}">
                <a16:creationId xmlns:a16="http://schemas.microsoft.com/office/drawing/2014/main" id="{218957F4-6587-E0E5-034F-7F9097C56ECE}"/>
              </a:ext>
            </a:extLst>
          </p:cNvPr>
          <p:cNvGrpSpPr/>
          <p:nvPr/>
        </p:nvGrpSpPr>
        <p:grpSpPr>
          <a:xfrm>
            <a:off x="8861407" y="48331"/>
            <a:ext cx="3263900" cy="1229360"/>
            <a:chOff x="8861407" y="48331"/>
            <a:chExt cx="3263900" cy="1229360"/>
          </a:xfrm>
        </p:grpSpPr>
        <p:pic>
          <p:nvPicPr>
            <p:cNvPr id="14" name="object 14">
              <a:extLst>
                <a:ext uri="{FF2B5EF4-FFF2-40B4-BE49-F238E27FC236}">
                  <a16:creationId xmlns:a16="http://schemas.microsoft.com/office/drawing/2014/main" id="{FF15F65D-2072-831A-D3D9-75A5A1BD6A75}"/>
                </a:ext>
              </a:extLst>
            </p:cNvPr>
            <p:cNvPicPr/>
            <p:nvPr/>
          </p:nvPicPr>
          <p:blipFill>
            <a:blip r:embed="rId4" cstate="print"/>
            <a:stretch>
              <a:fillRect/>
            </a:stretch>
          </p:blipFill>
          <p:spPr>
            <a:xfrm>
              <a:off x="11162821" y="96127"/>
              <a:ext cx="962024" cy="1181099"/>
            </a:xfrm>
            <a:prstGeom prst="rect">
              <a:avLst/>
            </a:prstGeom>
          </p:spPr>
        </p:pic>
        <p:pic>
          <p:nvPicPr>
            <p:cNvPr id="15" name="object 15">
              <a:extLst>
                <a:ext uri="{FF2B5EF4-FFF2-40B4-BE49-F238E27FC236}">
                  <a16:creationId xmlns:a16="http://schemas.microsoft.com/office/drawing/2014/main" id="{CD4E22F0-3BD0-12AE-6D85-A9D026F7B2EF}"/>
                </a:ext>
              </a:extLst>
            </p:cNvPr>
            <p:cNvPicPr/>
            <p:nvPr/>
          </p:nvPicPr>
          <p:blipFill>
            <a:blip r:embed="rId5" cstate="print"/>
            <a:stretch>
              <a:fillRect/>
            </a:stretch>
          </p:blipFill>
          <p:spPr>
            <a:xfrm>
              <a:off x="9187414" y="370847"/>
              <a:ext cx="239339" cy="201533"/>
            </a:xfrm>
            <a:prstGeom prst="rect">
              <a:avLst/>
            </a:prstGeom>
          </p:spPr>
        </p:pic>
        <p:sp>
          <p:nvSpPr>
            <p:cNvPr id="16" name="object 16">
              <a:extLst>
                <a:ext uri="{FF2B5EF4-FFF2-40B4-BE49-F238E27FC236}">
                  <a16:creationId xmlns:a16="http://schemas.microsoft.com/office/drawing/2014/main" id="{FF09F001-28E1-7842-9F3D-F3BAC81A09AA}"/>
                </a:ext>
              </a:extLst>
            </p:cNvPr>
            <p:cNvSpPr/>
            <p:nvPr/>
          </p:nvSpPr>
          <p:spPr>
            <a:xfrm>
              <a:off x="9300518" y="48331"/>
              <a:ext cx="17145" cy="279400"/>
            </a:xfrm>
            <a:custGeom>
              <a:avLst/>
              <a:gdLst/>
              <a:ahLst/>
              <a:cxnLst/>
              <a:rect l="l" t="t" r="r" b="b"/>
              <a:pathLst>
                <a:path w="17145" h="279400">
                  <a:moveTo>
                    <a:pt x="8497" y="279012"/>
                  </a:moveTo>
                  <a:lnTo>
                    <a:pt x="4248" y="144872"/>
                  </a:lnTo>
                  <a:lnTo>
                    <a:pt x="1327" y="51767"/>
                  </a:lnTo>
                  <a:lnTo>
                    <a:pt x="0" y="7589"/>
                  </a:lnTo>
                  <a:lnTo>
                    <a:pt x="0" y="3397"/>
                  </a:lnTo>
                  <a:lnTo>
                    <a:pt x="3804" y="0"/>
                  </a:lnTo>
                  <a:lnTo>
                    <a:pt x="13191" y="0"/>
                  </a:lnTo>
                  <a:lnTo>
                    <a:pt x="16995" y="3397"/>
                  </a:lnTo>
                  <a:lnTo>
                    <a:pt x="16995" y="7589"/>
                  </a:lnTo>
                  <a:lnTo>
                    <a:pt x="15668" y="51767"/>
                  </a:lnTo>
                  <a:lnTo>
                    <a:pt x="8497" y="279012"/>
                  </a:lnTo>
                  <a:close/>
                </a:path>
              </a:pathLst>
            </a:custGeom>
            <a:solidFill>
              <a:srgbClr val="D5B064"/>
            </a:solidFill>
          </p:spPr>
          <p:txBody>
            <a:bodyPr wrap="square" lIns="0" tIns="0" rIns="0" bIns="0" rtlCol="0"/>
            <a:lstStyle/>
            <a:p>
              <a:endParaRPr/>
            </a:p>
          </p:txBody>
        </p:sp>
        <p:pic>
          <p:nvPicPr>
            <p:cNvPr id="17" name="object 17">
              <a:extLst>
                <a:ext uri="{FF2B5EF4-FFF2-40B4-BE49-F238E27FC236}">
                  <a16:creationId xmlns:a16="http://schemas.microsoft.com/office/drawing/2014/main" id="{C024065A-6D2A-FE09-176C-B9D43EAE1CA1}"/>
                </a:ext>
              </a:extLst>
            </p:cNvPr>
            <p:cNvPicPr/>
            <p:nvPr/>
          </p:nvPicPr>
          <p:blipFill>
            <a:blip r:embed="rId6" cstate="print"/>
            <a:stretch>
              <a:fillRect/>
            </a:stretch>
          </p:blipFill>
          <p:spPr>
            <a:xfrm>
              <a:off x="9324349" y="85266"/>
              <a:ext cx="98825" cy="262149"/>
            </a:xfrm>
            <a:prstGeom prst="rect">
              <a:avLst/>
            </a:prstGeom>
          </p:spPr>
        </p:pic>
        <p:sp>
          <p:nvSpPr>
            <p:cNvPr id="18" name="object 18">
              <a:extLst>
                <a:ext uri="{FF2B5EF4-FFF2-40B4-BE49-F238E27FC236}">
                  <a16:creationId xmlns:a16="http://schemas.microsoft.com/office/drawing/2014/main" id="{92211354-2BB3-23B3-3EB4-F388AA3A77A2}"/>
                </a:ext>
              </a:extLst>
            </p:cNvPr>
            <p:cNvSpPr/>
            <p:nvPr/>
          </p:nvSpPr>
          <p:spPr>
            <a:xfrm>
              <a:off x="9340180" y="72990"/>
              <a:ext cx="55244" cy="268605"/>
            </a:xfrm>
            <a:custGeom>
              <a:avLst/>
              <a:gdLst/>
              <a:ahLst/>
              <a:cxnLst/>
              <a:rect l="l" t="t" r="r" b="b"/>
              <a:pathLst>
                <a:path w="55245" h="268605">
                  <a:moveTo>
                    <a:pt x="0" y="268291"/>
                  </a:moveTo>
                  <a:lnTo>
                    <a:pt x="18277" y="138935"/>
                  </a:lnTo>
                  <a:lnTo>
                    <a:pt x="31022" y="49160"/>
                  </a:lnTo>
                  <a:lnTo>
                    <a:pt x="37190" y="6583"/>
                  </a:lnTo>
                  <a:lnTo>
                    <a:pt x="42561" y="0"/>
                  </a:lnTo>
                  <a:lnTo>
                    <a:pt x="52025" y="1602"/>
                  </a:lnTo>
                  <a:lnTo>
                    <a:pt x="55174" y="5489"/>
                  </a:lnTo>
                  <a:lnTo>
                    <a:pt x="54326" y="9483"/>
                  </a:lnTo>
                  <a:lnTo>
                    <a:pt x="0" y="268291"/>
                  </a:lnTo>
                  <a:close/>
                </a:path>
              </a:pathLst>
            </a:custGeom>
            <a:solidFill>
              <a:srgbClr val="D5B064"/>
            </a:solidFill>
          </p:spPr>
          <p:txBody>
            <a:bodyPr wrap="square" lIns="0" tIns="0" rIns="0" bIns="0" rtlCol="0"/>
            <a:lstStyle/>
            <a:p>
              <a:endParaRPr/>
            </a:p>
          </p:txBody>
        </p:sp>
        <p:pic>
          <p:nvPicPr>
            <p:cNvPr id="19" name="object 19">
              <a:extLst>
                <a:ext uri="{FF2B5EF4-FFF2-40B4-BE49-F238E27FC236}">
                  <a16:creationId xmlns:a16="http://schemas.microsoft.com/office/drawing/2014/main" id="{CDE39440-F543-21A8-9774-66FC9477E137}"/>
                </a:ext>
              </a:extLst>
            </p:cNvPr>
            <p:cNvPicPr/>
            <p:nvPr/>
          </p:nvPicPr>
          <p:blipFill>
            <a:blip r:embed="rId7" cstate="print"/>
            <a:stretch>
              <a:fillRect/>
            </a:stretch>
          </p:blipFill>
          <p:spPr>
            <a:xfrm>
              <a:off x="9194857" y="85266"/>
              <a:ext cx="98825" cy="262149"/>
            </a:xfrm>
            <a:prstGeom prst="rect">
              <a:avLst/>
            </a:prstGeom>
          </p:spPr>
        </p:pic>
        <p:sp>
          <p:nvSpPr>
            <p:cNvPr id="20" name="object 20">
              <a:extLst>
                <a:ext uri="{FF2B5EF4-FFF2-40B4-BE49-F238E27FC236}">
                  <a16:creationId xmlns:a16="http://schemas.microsoft.com/office/drawing/2014/main" id="{65DB47F6-E4E4-59B1-9BE6-858538C5018F}"/>
                </a:ext>
              </a:extLst>
            </p:cNvPr>
            <p:cNvSpPr/>
            <p:nvPr/>
          </p:nvSpPr>
          <p:spPr>
            <a:xfrm>
              <a:off x="9222676" y="72999"/>
              <a:ext cx="534035" cy="421640"/>
            </a:xfrm>
            <a:custGeom>
              <a:avLst/>
              <a:gdLst/>
              <a:ahLst/>
              <a:cxnLst/>
              <a:rect l="l" t="t" r="r" b="b"/>
              <a:pathLst>
                <a:path w="534034" h="421640">
                  <a:moveTo>
                    <a:pt x="55168" y="268287"/>
                  </a:moveTo>
                  <a:lnTo>
                    <a:pt x="36893" y="138938"/>
                  </a:lnTo>
                  <a:lnTo>
                    <a:pt x="24142" y="49161"/>
                  </a:lnTo>
                  <a:lnTo>
                    <a:pt x="17983" y="6578"/>
                  </a:lnTo>
                  <a:lnTo>
                    <a:pt x="12611" y="0"/>
                  </a:lnTo>
                  <a:lnTo>
                    <a:pt x="3149" y="1600"/>
                  </a:lnTo>
                  <a:lnTo>
                    <a:pt x="0" y="5486"/>
                  </a:lnTo>
                  <a:lnTo>
                    <a:pt x="838" y="9486"/>
                  </a:lnTo>
                  <a:lnTo>
                    <a:pt x="55168" y="268287"/>
                  </a:lnTo>
                  <a:close/>
                </a:path>
                <a:path w="534034" h="421640">
                  <a:moveTo>
                    <a:pt x="533946" y="408178"/>
                  </a:moveTo>
                  <a:lnTo>
                    <a:pt x="530567" y="404355"/>
                  </a:lnTo>
                  <a:lnTo>
                    <a:pt x="526389" y="404355"/>
                  </a:lnTo>
                  <a:lnTo>
                    <a:pt x="482460" y="405688"/>
                  </a:lnTo>
                  <a:lnTo>
                    <a:pt x="389877" y="408635"/>
                  </a:lnTo>
                  <a:lnTo>
                    <a:pt x="256489" y="412902"/>
                  </a:lnTo>
                  <a:lnTo>
                    <a:pt x="482460" y="420116"/>
                  </a:lnTo>
                  <a:lnTo>
                    <a:pt x="526389" y="421449"/>
                  </a:lnTo>
                  <a:lnTo>
                    <a:pt x="530567" y="421449"/>
                  </a:lnTo>
                  <a:lnTo>
                    <a:pt x="533946" y="417626"/>
                  </a:lnTo>
                  <a:lnTo>
                    <a:pt x="533946" y="408178"/>
                  </a:lnTo>
                  <a:close/>
                </a:path>
              </a:pathLst>
            </a:custGeom>
            <a:solidFill>
              <a:srgbClr val="D5B064"/>
            </a:solidFill>
          </p:spPr>
          <p:txBody>
            <a:bodyPr wrap="square" lIns="0" tIns="0" rIns="0" bIns="0" rtlCol="0"/>
            <a:lstStyle/>
            <a:p>
              <a:endParaRPr/>
            </a:p>
          </p:txBody>
        </p:sp>
        <p:pic>
          <p:nvPicPr>
            <p:cNvPr id="21" name="object 21">
              <a:extLst>
                <a:ext uri="{FF2B5EF4-FFF2-40B4-BE49-F238E27FC236}">
                  <a16:creationId xmlns:a16="http://schemas.microsoft.com/office/drawing/2014/main" id="{ADA5E679-7E49-02BE-C578-A87BCA41ED7E}"/>
                </a:ext>
              </a:extLst>
            </p:cNvPr>
            <p:cNvPicPr/>
            <p:nvPr/>
          </p:nvPicPr>
          <p:blipFill>
            <a:blip r:embed="rId8" cstate="print"/>
            <a:stretch>
              <a:fillRect/>
            </a:stretch>
          </p:blipFill>
          <p:spPr>
            <a:xfrm>
              <a:off x="9459215" y="501316"/>
              <a:ext cx="260681" cy="99382"/>
            </a:xfrm>
            <a:prstGeom prst="rect">
              <a:avLst/>
            </a:prstGeom>
          </p:spPr>
        </p:pic>
        <p:sp>
          <p:nvSpPr>
            <p:cNvPr id="22" name="object 22">
              <a:extLst>
                <a:ext uri="{FF2B5EF4-FFF2-40B4-BE49-F238E27FC236}">
                  <a16:creationId xmlns:a16="http://schemas.microsoft.com/office/drawing/2014/main" id="{11355C6F-F319-9679-926E-0F65D1BEB066}"/>
                </a:ext>
              </a:extLst>
            </p:cNvPr>
            <p:cNvSpPr/>
            <p:nvPr/>
          </p:nvSpPr>
          <p:spPr>
            <a:xfrm>
              <a:off x="9465315" y="517236"/>
              <a:ext cx="267335" cy="55880"/>
            </a:xfrm>
            <a:custGeom>
              <a:avLst/>
              <a:gdLst/>
              <a:ahLst/>
              <a:cxnLst/>
              <a:rect l="l" t="t" r="r" b="b"/>
              <a:pathLst>
                <a:path w="267334" h="55879">
                  <a:moveTo>
                    <a:pt x="261330" y="55484"/>
                  </a:moveTo>
                  <a:lnTo>
                    <a:pt x="257358" y="54632"/>
                  </a:lnTo>
                  <a:lnTo>
                    <a:pt x="0" y="0"/>
                  </a:lnTo>
                  <a:lnTo>
                    <a:pt x="128631" y="18380"/>
                  </a:lnTo>
                  <a:lnTo>
                    <a:pt x="217904" y="31196"/>
                  </a:lnTo>
                  <a:lnTo>
                    <a:pt x="260242" y="37400"/>
                  </a:lnTo>
                  <a:lnTo>
                    <a:pt x="264214" y="38252"/>
                  </a:lnTo>
                  <a:lnTo>
                    <a:pt x="266789" y="42801"/>
                  </a:lnTo>
                  <a:lnTo>
                    <a:pt x="265195" y="52318"/>
                  </a:lnTo>
                  <a:lnTo>
                    <a:pt x="261330" y="55484"/>
                  </a:lnTo>
                  <a:close/>
                </a:path>
              </a:pathLst>
            </a:custGeom>
            <a:solidFill>
              <a:srgbClr val="D5B064"/>
            </a:solidFill>
          </p:spPr>
          <p:txBody>
            <a:bodyPr wrap="square" lIns="0" tIns="0" rIns="0" bIns="0" rtlCol="0"/>
            <a:lstStyle/>
            <a:p>
              <a:endParaRPr/>
            </a:p>
          </p:txBody>
        </p:sp>
        <p:pic>
          <p:nvPicPr>
            <p:cNvPr id="23" name="object 23">
              <a:extLst>
                <a:ext uri="{FF2B5EF4-FFF2-40B4-BE49-F238E27FC236}">
                  <a16:creationId xmlns:a16="http://schemas.microsoft.com/office/drawing/2014/main" id="{FDE7444C-F49B-3FD8-AD1B-D88CF063AF74}"/>
                </a:ext>
              </a:extLst>
            </p:cNvPr>
            <p:cNvPicPr/>
            <p:nvPr/>
          </p:nvPicPr>
          <p:blipFill>
            <a:blip r:embed="rId9" cstate="print"/>
            <a:stretch>
              <a:fillRect/>
            </a:stretch>
          </p:blipFill>
          <p:spPr>
            <a:xfrm>
              <a:off x="9459215" y="371095"/>
              <a:ext cx="260681" cy="99382"/>
            </a:xfrm>
            <a:prstGeom prst="rect">
              <a:avLst/>
            </a:prstGeom>
          </p:spPr>
        </p:pic>
        <p:sp>
          <p:nvSpPr>
            <p:cNvPr id="24" name="object 24">
              <a:extLst>
                <a:ext uri="{FF2B5EF4-FFF2-40B4-BE49-F238E27FC236}">
                  <a16:creationId xmlns:a16="http://schemas.microsoft.com/office/drawing/2014/main" id="{7CCD417B-FC76-6B66-1D13-1993B973FFB8}"/>
                </a:ext>
              </a:extLst>
            </p:cNvPr>
            <p:cNvSpPr/>
            <p:nvPr/>
          </p:nvSpPr>
          <p:spPr>
            <a:xfrm>
              <a:off x="8861399" y="399084"/>
              <a:ext cx="871219" cy="95885"/>
            </a:xfrm>
            <a:custGeom>
              <a:avLst/>
              <a:gdLst/>
              <a:ahLst/>
              <a:cxnLst/>
              <a:rect l="l" t="t" r="r" b="b"/>
              <a:pathLst>
                <a:path w="871220" h="95884">
                  <a:moveTo>
                    <a:pt x="277456" y="86817"/>
                  </a:moveTo>
                  <a:lnTo>
                    <a:pt x="144068" y="82550"/>
                  </a:lnTo>
                  <a:lnTo>
                    <a:pt x="51485" y="79603"/>
                  </a:lnTo>
                  <a:lnTo>
                    <a:pt x="7543" y="78270"/>
                  </a:lnTo>
                  <a:lnTo>
                    <a:pt x="3378" y="78270"/>
                  </a:lnTo>
                  <a:lnTo>
                    <a:pt x="0" y="82092"/>
                  </a:lnTo>
                  <a:lnTo>
                    <a:pt x="0" y="91541"/>
                  </a:lnTo>
                  <a:lnTo>
                    <a:pt x="3378" y="95364"/>
                  </a:lnTo>
                  <a:lnTo>
                    <a:pt x="7543" y="95364"/>
                  </a:lnTo>
                  <a:lnTo>
                    <a:pt x="51485" y="94030"/>
                  </a:lnTo>
                  <a:lnTo>
                    <a:pt x="277456" y="86817"/>
                  </a:lnTo>
                  <a:close/>
                </a:path>
                <a:path w="871220" h="95884">
                  <a:moveTo>
                    <a:pt x="870699" y="12674"/>
                  </a:moveTo>
                  <a:lnTo>
                    <a:pt x="869111" y="3162"/>
                  </a:lnTo>
                  <a:lnTo>
                    <a:pt x="865238" y="0"/>
                  </a:lnTo>
                  <a:lnTo>
                    <a:pt x="861263" y="850"/>
                  </a:lnTo>
                  <a:lnTo>
                    <a:pt x="603910" y="55473"/>
                  </a:lnTo>
                  <a:lnTo>
                    <a:pt x="732536" y="37096"/>
                  </a:lnTo>
                  <a:lnTo>
                    <a:pt x="821817" y="24282"/>
                  </a:lnTo>
                  <a:lnTo>
                    <a:pt x="864158" y="18084"/>
                  </a:lnTo>
                  <a:lnTo>
                    <a:pt x="868121" y="17221"/>
                  </a:lnTo>
                  <a:lnTo>
                    <a:pt x="870699" y="12674"/>
                  </a:lnTo>
                  <a:close/>
                </a:path>
              </a:pathLst>
            </a:custGeom>
            <a:solidFill>
              <a:srgbClr val="D5B064"/>
            </a:solidFill>
          </p:spPr>
          <p:txBody>
            <a:bodyPr wrap="square" lIns="0" tIns="0" rIns="0" bIns="0" rtlCol="0"/>
            <a:lstStyle/>
            <a:p>
              <a:endParaRPr/>
            </a:p>
          </p:txBody>
        </p:sp>
        <p:pic>
          <p:nvPicPr>
            <p:cNvPr id="25" name="object 25">
              <a:extLst>
                <a:ext uri="{FF2B5EF4-FFF2-40B4-BE49-F238E27FC236}">
                  <a16:creationId xmlns:a16="http://schemas.microsoft.com/office/drawing/2014/main" id="{994F9C7C-E686-9AC1-73E6-2D82BE53ABD3}"/>
                </a:ext>
              </a:extLst>
            </p:cNvPr>
            <p:cNvPicPr/>
            <p:nvPr/>
          </p:nvPicPr>
          <p:blipFill>
            <a:blip r:embed="rId10" cstate="print"/>
            <a:stretch>
              <a:fillRect/>
            </a:stretch>
          </p:blipFill>
          <p:spPr>
            <a:xfrm>
              <a:off x="8898135" y="501316"/>
              <a:ext cx="260681" cy="99382"/>
            </a:xfrm>
            <a:prstGeom prst="rect">
              <a:avLst/>
            </a:prstGeom>
          </p:spPr>
        </p:pic>
        <p:sp>
          <p:nvSpPr>
            <p:cNvPr id="26" name="object 26">
              <a:extLst>
                <a:ext uri="{FF2B5EF4-FFF2-40B4-BE49-F238E27FC236}">
                  <a16:creationId xmlns:a16="http://schemas.microsoft.com/office/drawing/2014/main" id="{38304911-666D-A06D-2DB8-D01E77008A7D}"/>
                </a:ext>
              </a:extLst>
            </p:cNvPr>
            <p:cNvSpPr/>
            <p:nvPr/>
          </p:nvSpPr>
          <p:spPr>
            <a:xfrm>
              <a:off x="8885928" y="517236"/>
              <a:ext cx="267335" cy="55880"/>
            </a:xfrm>
            <a:custGeom>
              <a:avLst/>
              <a:gdLst/>
              <a:ahLst/>
              <a:cxnLst/>
              <a:rect l="l" t="t" r="r" b="b"/>
              <a:pathLst>
                <a:path w="267334" h="55879">
                  <a:moveTo>
                    <a:pt x="5458" y="55484"/>
                  </a:moveTo>
                  <a:lnTo>
                    <a:pt x="1593" y="52318"/>
                  </a:lnTo>
                  <a:lnTo>
                    <a:pt x="0" y="42801"/>
                  </a:lnTo>
                  <a:lnTo>
                    <a:pt x="2574" y="38252"/>
                  </a:lnTo>
                  <a:lnTo>
                    <a:pt x="6546" y="37400"/>
                  </a:lnTo>
                  <a:lnTo>
                    <a:pt x="48884" y="31196"/>
                  </a:lnTo>
                  <a:lnTo>
                    <a:pt x="138157" y="18380"/>
                  </a:lnTo>
                  <a:lnTo>
                    <a:pt x="266789" y="0"/>
                  </a:lnTo>
                  <a:lnTo>
                    <a:pt x="9430" y="54632"/>
                  </a:lnTo>
                  <a:lnTo>
                    <a:pt x="5458" y="55484"/>
                  </a:lnTo>
                  <a:close/>
                </a:path>
              </a:pathLst>
            </a:custGeom>
            <a:solidFill>
              <a:srgbClr val="D5B064"/>
            </a:solidFill>
          </p:spPr>
          <p:txBody>
            <a:bodyPr wrap="square" lIns="0" tIns="0" rIns="0" bIns="0" rtlCol="0"/>
            <a:lstStyle/>
            <a:p>
              <a:endParaRPr/>
            </a:p>
          </p:txBody>
        </p:sp>
        <p:pic>
          <p:nvPicPr>
            <p:cNvPr id="27" name="object 27">
              <a:extLst>
                <a:ext uri="{FF2B5EF4-FFF2-40B4-BE49-F238E27FC236}">
                  <a16:creationId xmlns:a16="http://schemas.microsoft.com/office/drawing/2014/main" id="{67028F92-D32D-7AA6-B98D-A0BB0BDD4FBB}"/>
                </a:ext>
              </a:extLst>
            </p:cNvPr>
            <p:cNvPicPr/>
            <p:nvPr/>
          </p:nvPicPr>
          <p:blipFill>
            <a:blip r:embed="rId11" cstate="print"/>
            <a:stretch>
              <a:fillRect/>
            </a:stretch>
          </p:blipFill>
          <p:spPr>
            <a:xfrm>
              <a:off x="8898135" y="371095"/>
              <a:ext cx="260681" cy="99382"/>
            </a:xfrm>
            <a:prstGeom prst="rect">
              <a:avLst/>
            </a:prstGeom>
          </p:spPr>
        </p:pic>
        <p:sp>
          <p:nvSpPr>
            <p:cNvPr id="28" name="object 28">
              <a:extLst>
                <a:ext uri="{FF2B5EF4-FFF2-40B4-BE49-F238E27FC236}">
                  <a16:creationId xmlns:a16="http://schemas.microsoft.com/office/drawing/2014/main" id="{D455B88E-1C51-CB98-61CF-F135F4E93D23}"/>
                </a:ext>
              </a:extLst>
            </p:cNvPr>
            <p:cNvSpPr/>
            <p:nvPr/>
          </p:nvSpPr>
          <p:spPr>
            <a:xfrm>
              <a:off x="8885923" y="399084"/>
              <a:ext cx="552450" cy="840105"/>
            </a:xfrm>
            <a:custGeom>
              <a:avLst/>
              <a:gdLst/>
              <a:ahLst/>
              <a:cxnLst/>
              <a:rect l="l" t="t" r="r" b="b"/>
              <a:pathLst>
                <a:path w="552450" h="840105">
                  <a:moveTo>
                    <a:pt x="266788" y="55473"/>
                  </a:moveTo>
                  <a:lnTo>
                    <a:pt x="9423" y="850"/>
                  </a:lnTo>
                  <a:lnTo>
                    <a:pt x="5461" y="0"/>
                  </a:lnTo>
                  <a:lnTo>
                    <a:pt x="1587" y="3162"/>
                  </a:lnTo>
                  <a:lnTo>
                    <a:pt x="48882" y="24282"/>
                  </a:lnTo>
                  <a:lnTo>
                    <a:pt x="138150" y="37096"/>
                  </a:lnTo>
                  <a:lnTo>
                    <a:pt x="266788" y="55473"/>
                  </a:lnTo>
                  <a:close/>
                </a:path>
                <a:path w="552450" h="840105">
                  <a:moveTo>
                    <a:pt x="373570" y="223824"/>
                  </a:moveTo>
                  <a:lnTo>
                    <a:pt x="361505" y="307581"/>
                  </a:lnTo>
                  <a:lnTo>
                    <a:pt x="334886" y="492125"/>
                  </a:lnTo>
                  <a:lnTo>
                    <a:pt x="308013" y="677405"/>
                  </a:lnTo>
                  <a:lnTo>
                    <a:pt x="295236" y="763346"/>
                  </a:lnTo>
                  <a:lnTo>
                    <a:pt x="293941" y="767257"/>
                  </a:lnTo>
                  <a:lnTo>
                    <a:pt x="296430" y="771359"/>
                  </a:lnTo>
                  <a:lnTo>
                    <a:pt x="305155" y="773671"/>
                  </a:lnTo>
                  <a:lnTo>
                    <a:pt x="309740" y="771436"/>
                  </a:lnTo>
                  <a:lnTo>
                    <a:pt x="311035" y="767537"/>
                  </a:lnTo>
                  <a:lnTo>
                    <a:pt x="321348" y="680935"/>
                  </a:lnTo>
                  <a:lnTo>
                    <a:pt x="342785" y="494220"/>
                  </a:lnTo>
                  <a:lnTo>
                    <a:pt x="363982" y="308229"/>
                  </a:lnTo>
                  <a:lnTo>
                    <a:pt x="373570" y="223824"/>
                  </a:lnTo>
                  <a:close/>
                </a:path>
                <a:path w="552450" h="840105">
                  <a:moveTo>
                    <a:pt x="387832" y="230771"/>
                  </a:moveTo>
                  <a:lnTo>
                    <a:pt x="357466" y="514286"/>
                  </a:lnTo>
                  <a:lnTo>
                    <a:pt x="336384" y="710158"/>
                  </a:lnTo>
                  <a:lnTo>
                    <a:pt x="326377" y="801192"/>
                  </a:lnTo>
                  <a:lnTo>
                    <a:pt x="325412" y="805726"/>
                  </a:lnTo>
                  <a:lnTo>
                    <a:pt x="328980" y="810120"/>
                  </a:lnTo>
                  <a:lnTo>
                    <a:pt x="352742" y="712927"/>
                  </a:lnTo>
                  <a:lnTo>
                    <a:pt x="367157" y="515924"/>
                  </a:lnTo>
                  <a:lnTo>
                    <a:pt x="381393" y="319786"/>
                  </a:lnTo>
                  <a:lnTo>
                    <a:pt x="387832" y="230771"/>
                  </a:lnTo>
                  <a:close/>
                </a:path>
                <a:path w="552450" h="840105">
                  <a:moveTo>
                    <a:pt x="405739" y="236334"/>
                  </a:moveTo>
                  <a:lnTo>
                    <a:pt x="389115" y="511111"/>
                  </a:lnTo>
                  <a:lnTo>
                    <a:pt x="377596" y="700925"/>
                  </a:lnTo>
                  <a:lnTo>
                    <a:pt x="372135" y="789089"/>
                  </a:lnTo>
                  <a:lnTo>
                    <a:pt x="371640" y="793343"/>
                  </a:lnTo>
                  <a:lnTo>
                    <a:pt x="375094" y="797153"/>
                  </a:lnTo>
                  <a:lnTo>
                    <a:pt x="392125" y="702271"/>
                  </a:lnTo>
                  <a:lnTo>
                    <a:pt x="397738" y="511911"/>
                  </a:lnTo>
                  <a:lnTo>
                    <a:pt x="405739" y="236334"/>
                  </a:lnTo>
                  <a:close/>
                </a:path>
                <a:path w="552450" h="840105">
                  <a:moveTo>
                    <a:pt x="432701" y="831278"/>
                  </a:moveTo>
                  <a:lnTo>
                    <a:pt x="431203" y="737908"/>
                  </a:lnTo>
                  <a:lnTo>
                    <a:pt x="423087" y="246570"/>
                  </a:lnTo>
                  <a:lnTo>
                    <a:pt x="414972" y="737908"/>
                  </a:lnTo>
                  <a:lnTo>
                    <a:pt x="413473" y="831278"/>
                  </a:lnTo>
                  <a:lnTo>
                    <a:pt x="413473" y="836028"/>
                  </a:lnTo>
                  <a:lnTo>
                    <a:pt x="417779" y="839876"/>
                  </a:lnTo>
                  <a:lnTo>
                    <a:pt x="428396" y="839876"/>
                  </a:lnTo>
                  <a:lnTo>
                    <a:pt x="432701" y="836028"/>
                  </a:lnTo>
                  <a:lnTo>
                    <a:pt x="432701" y="831278"/>
                  </a:lnTo>
                  <a:close/>
                </a:path>
                <a:path w="552450" h="840105">
                  <a:moveTo>
                    <a:pt x="474535" y="793343"/>
                  </a:moveTo>
                  <a:lnTo>
                    <a:pt x="474040" y="789089"/>
                  </a:lnTo>
                  <a:lnTo>
                    <a:pt x="468579" y="700925"/>
                  </a:lnTo>
                  <a:lnTo>
                    <a:pt x="457047" y="511111"/>
                  </a:lnTo>
                  <a:lnTo>
                    <a:pt x="440436" y="236334"/>
                  </a:lnTo>
                  <a:lnTo>
                    <a:pt x="448437" y="511911"/>
                  </a:lnTo>
                  <a:lnTo>
                    <a:pt x="454050" y="702271"/>
                  </a:lnTo>
                  <a:lnTo>
                    <a:pt x="456819" y="790676"/>
                  </a:lnTo>
                  <a:lnTo>
                    <a:pt x="457301" y="794931"/>
                  </a:lnTo>
                  <a:lnTo>
                    <a:pt x="461556" y="798029"/>
                  </a:lnTo>
                  <a:lnTo>
                    <a:pt x="471068" y="797153"/>
                  </a:lnTo>
                  <a:lnTo>
                    <a:pt x="474535" y="793343"/>
                  </a:lnTo>
                  <a:close/>
                </a:path>
                <a:path w="552450" h="840105">
                  <a:moveTo>
                    <a:pt x="520763" y="805726"/>
                  </a:moveTo>
                  <a:lnTo>
                    <a:pt x="519798" y="801192"/>
                  </a:lnTo>
                  <a:lnTo>
                    <a:pt x="509790" y="710158"/>
                  </a:lnTo>
                  <a:lnTo>
                    <a:pt x="488708" y="514286"/>
                  </a:lnTo>
                  <a:lnTo>
                    <a:pt x="458343" y="230771"/>
                  </a:lnTo>
                  <a:lnTo>
                    <a:pt x="464781" y="319786"/>
                  </a:lnTo>
                  <a:lnTo>
                    <a:pt x="479018" y="515924"/>
                  </a:lnTo>
                  <a:lnTo>
                    <a:pt x="493433" y="712927"/>
                  </a:lnTo>
                  <a:lnTo>
                    <a:pt x="500418" y="804481"/>
                  </a:lnTo>
                  <a:lnTo>
                    <a:pt x="506488" y="811936"/>
                  </a:lnTo>
                  <a:lnTo>
                    <a:pt x="517194" y="810120"/>
                  </a:lnTo>
                  <a:lnTo>
                    <a:pt x="520763" y="805726"/>
                  </a:lnTo>
                  <a:close/>
                </a:path>
                <a:path w="552450" h="840105">
                  <a:moveTo>
                    <a:pt x="552234" y="767257"/>
                  </a:moveTo>
                  <a:lnTo>
                    <a:pt x="538149" y="677405"/>
                  </a:lnTo>
                  <a:lnTo>
                    <a:pt x="511289" y="492125"/>
                  </a:lnTo>
                  <a:lnTo>
                    <a:pt x="484670" y="307581"/>
                  </a:lnTo>
                  <a:lnTo>
                    <a:pt x="472605" y="223824"/>
                  </a:lnTo>
                  <a:lnTo>
                    <a:pt x="482193" y="308229"/>
                  </a:lnTo>
                  <a:lnTo>
                    <a:pt x="503389" y="494220"/>
                  </a:lnTo>
                  <a:lnTo>
                    <a:pt x="524814" y="680935"/>
                  </a:lnTo>
                  <a:lnTo>
                    <a:pt x="535139" y="767537"/>
                  </a:lnTo>
                  <a:lnTo>
                    <a:pt x="541020" y="773671"/>
                  </a:lnTo>
                  <a:lnTo>
                    <a:pt x="549744" y="771359"/>
                  </a:lnTo>
                  <a:lnTo>
                    <a:pt x="552234" y="767257"/>
                  </a:lnTo>
                  <a:close/>
                </a:path>
              </a:pathLst>
            </a:custGeom>
            <a:solidFill>
              <a:srgbClr val="D5B064"/>
            </a:solidFill>
          </p:spPr>
          <p:txBody>
            <a:bodyPr wrap="square" lIns="0" tIns="0" rIns="0" bIns="0" rtlCol="0"/>
            <a:lstStyle/>
            <a:p>
              <a:endParaRPr/>
            </a:p>
          </p:txBody>
        </p:sp>
      </p:grpSp>
      <p:sp>
        <p:nvSpPr>
          <p:cNvPr id="29" name="object 29">
            <a:extLst>
              <a:ext uri="{FF2B5EF4-FFF2-40B4-BE49-F238E27FC236}">
                <a16:creationId xmlns:a16="http://schemas.microsoft.com/office/drawing/2014/main" id="{8385CD1D-234B-C18A-3E2A-0217CF04AD4C}"/>
              </a:ext>
            </a:extLst>
          </p:cNvPr>
          <p:cNvSpPr/>
          <p:nvPr/>
        </p:nvSpPr>
        <p:spPr>
          <a:xfrm>
            <a:off x="359170" y="1630156"/>
            <a:ext cx="1571625" cy="771525"/>
          </a:xfrm>
          <a:custGeom>
            <a:avLst/>
            <a:gdLst/>
            <a:ahLst/>
            <a:cxnLst/>
            <a:rect l="l" t="t" r="r" b="b"/>
            <a:pathLst>
              <a:path w="1571625" h="771525">
                <a:moveTo>
                  <a:pt x="915784" y="147396"/>
                </a:moveTo>
                <a:lnTo>
                  <a:pt x="909281" y="128879"/>
                </a:lnTo>
                <a:lnTo>
                  <a:pt x="889774" y="120472"/>
                </a:lnTo>
                <a:lnTo>
                  <a:pt x="812698" y="120472"/>
                </a:lnTo>
                <a:lnTo>
                  <a:pt x="812698" y="26047"/>
                </a:lnTo>
                <a:lnTo>
                  <a:pt x="804291" y="6515"/>
                </a:lnTo>
                <a:lnTo>
                  <a:pt x="785812" y="0"/>
                </a:lnTo>
                <a:lnTo>
                  <a:pt x="767321" y="6515"/>
                </a:lnTo>
                <a:lnTo>
                  <a:pt x="758926" y="26047"/>
                </a:lnTo>
                <a:lnTo>
                  <a:pt x="758926" y="120472"/>
                </a:lnTo>
                <a:lnTo>
                  <a:pt x="681837" y="120472"/>
                </a:lnTo>
                <a:lnTo>
                  <a:pt x="662330" y="128879"/>
                </a:lnTo>
                <a:lnTo>
                  <a:pt x="655828" y="147396"/>
                </a:lnTo>
                <a:lnTo>
                  <a:pt x="662330" y="165912"/>
                </a:lnTo>
                <a:lnTo>
                  <a:pt x="681837" y="174320"/>
                </a:lnTo>
                <a:lnTo>
                  <a:pt x="758926" y="174320"/>
                </a:lnTo>
                <a:lnTo>
                  <a:pt x="758926" y="523506"/>
                </a:lnTo>
                <a:lnTo>
                  <a:pt x="767321" y="543039"/>
                </a:lnTo>
                <a:lnTo>
                  <a:pt x="785812" y="549554"/>
                </a:lnTo>
                <a:lnTo>
                  <a:pt x="804291" y="543039"/>
                </a:lnTo>
                <a:lnTo>
                  <a:pt x="812698" y="523506"/>
                </a:lnTo>
                <a:lnTo>
                  <a:pt x="812698" y="174320"/>
                </a:lnTo>
                <a:lnTo>
                  <a:pt x="889774" y="174320"/>
                </a:lnTo>
                <a:lnTo>
                  <a:pt x="909281" y="165912"/>
                </a:lnTo>
                <a:lnTo>
                  <a:pt x="915784" y="147396"/>
                </a:lnTo>
                <a:close/>
              </a:path>
              <a:path w="1571625" h="771525">
                <a:moveTo>
                  <a:pt x="1571625" y="272148"/>
                </a:moveTo>
                <a:lnTo>
                  <a:pt x="1566405" y="269608"/>
                </a:lnTo>
                <a:lnTo>
                  <a:pt x="1564017" y="268338"/>
                </a:lnTo>
                <a:lnTo>
                  <a:pt x="1518513" y="254368"/>
                </a:lnTo>
                <a:lnTo>
                  <a:pt x="1511871" y="253098"/>
                </a:lnTo>
                <a:lnTo>
                  <a:pt x="1471955" y="245478"/>
                </a:lnTo>
                <a:lnTo>
                  <a:pt x="1424686" y="241668"/>
                </a:lnTo>
                <a:lnTo>
                  <a:pt x="1377048" y="240398"/>
                </a:lnTo>
                <a:lnTo>
                  <a:pt x="1329385" y="241668"/>
                </a:lnTo>
                <a:lnTo>
                  <a:pt x="1282052" y="245478"/>
                </a:lnTo>
                <a:lnTo>
                  <a:pt x="1294307" y="206108"/>
                </a:lnTo>
                <a:lnTo>
                  <a:pt x="1308519" y="168008"/>
                </a:lnTo>
                <a:lnTo>
                  <a:pt x="1324394" y="129908"/>
                </a:lnTo>
                <a:lnTo>
                  <a:pt x="1338745" y="98158"/>
                </a:lnTo>
                <a:lnTo>
                  <a:pt x="1341615" y="91808"/>
                </a:lnTo>
                <a:lnTo>
                  <a:pt x="1343901" y="87998"/>
                </a:lnTo>
                <a:lnTo>
                  <a:pt x="1335151" y="86728"/>
                </a:lnTo>
                <a:lnTo>
                  <a:pt x="1332623" y="86728"/>
                </a:lnTo>
                <a:lnTo>
                  <a:pt x="1283004" y="87998"/>
                </a:lnTo>
                <a:lnTo>
                  <a:pt x="1234046" y="94348"/>
                </a:lnTo>
                <a:lnTo>
                  <a:pt x="1185811" y="105778"/>
                </a:lnTo>
                <a:lnTo>
                  <a:pt x="1138389" y="121018"/>
                </a:lnTo>
                <a:lnTo>
                  <a:pt x="1091857" y="138798"/>
                </a:lnTo>
                <a:lnTo>
                  <a:pt x="1046289" y="157848"/>
                </a:lnTo>
                <a:lnTo>
                  <a:pt x="1038745" y="160388"/>
                </a:lnTo>
                <a:lnTo>
                  <a:pt x="1047978" y="164198"/>
                </a:lnTo>
                <a:lnTo>
                  <a:pt x="1052360" y="162928"/>
                </a:lnTo>
                <a:lnTo>
                  <a:pt x="1104163" y="145148"/>
                </a:lnTo>
                <a:lnTo>
                  <a:pt x="1156144" y="128638"/>
                </a:lnTo>
                <a:lnTo>
                  <a:pt x="1208646" y="113398"/>
                </a:lnTo>
                <a:lnTo>
                  <a:pt x="1261986" y="101968"/>
                </a:lnTo>
                <a:lnTo>
                  <a:pt x="1316469" y="98158"/>
                </a:lnTo>
                <a:lnTo>
                  <a:pt x="1303337" y="128638"/>
                </a:lnTo>
                <a:lnTo>
                  <a:pt x="1291221" y="160388"/>
                </a:lnTo>
                <a:lnTo>
                  <a:pt x="1269657" y="223888"/>
                </a:lnTo>
                <a:lnTo>
                  <a:pt x="1251902" y="292468"/>
                </a:lnTo>
                <a:lnTo>
                  <a:pt x="1241209" y="361048"/>
                </a:lnTo>
                <a:lnTo>
                  <a:pt x="1239012" y="399148"/>
                </a:lnTo>
                <a:lnTo>
                  <a:pt x="1239570" y="435978"/>
                </a:lnTo>
                <a:lnTo>
                  <a:pt x="1242733" y="475348"/>
                </a:lnTo>
                <a:lnTo>
                  <a:pt x="1251864" y="529958"/>
                </a:lnTo>
                <a:lnTo>
                  <a:pt x="1270609" y="579488"/>
                </a:lnTo>
                <a:lnTo>
                  <a:pt x="1221867" y="564248"/>
                </a:lnTo>
                <a:lnTo>
                  <a:pt x="1205458" y="560438"/>
                </a:lnTo>
                <a:lnTo>
                  <a:pt x="1173086" y="555358"/>
                </a:lnTo>
                <a:lnTo>
                  <a:pt x="1140333" y="552818"/>
                </a:lnTo>
                <a:lnTo>
                  <a:pt x="1107452" y="551548"/>
                </a:lnTo>
                <a:lnTo>
                  <a:pt x="1074674" y="554088"/>
                </a:lnTo>
                <a:lnTo>
                  <a:pt x="1014831" y="562978"/>
                </a:lnTo>
                <a:lnTo>
                  <a:pt x="956576" y="579488"/>
                </a:lnTo>
                <a:lnTo>
                  <a:pt x="907161" y="599808"/>
                </a:lnTo>
                <a:lnTo>
                  <a:pt x="860907" y="626478"/>
                </a:lnTo>
                <a:lnTo>
                  <a:pt x="815759" y="668388"/>
                </a:lnTo>
                <a:lnTo>
                  <a:pt x="785812" y="721728"/>
                </a:lnTo>
                <a:lnTo>
                  <a:pt x="772871" y="693788"/>
                </a:lnTo>
                <a:lnTo>
                  <a:pt x="735063" y="645528"/>
                </a:lnTo>
                <a:lnTo>
                  <a:pt x="688098" y="612508"/>
                </a:lnTo>
                <a:lnTo>
                  <a:pt x="640029" y="588378"/>
                </a:lnTo>
                <a:lnTo>
                  <a:pt x="586168" y="570598"/>
                </a:lnTo>
                <a:lnTo>
                  <a:pt x="561682" y="564248"/>
                </a:lnTo>
                <a:lnTo>
                  <a:pt x="556793" y="562978"/>
                </a:lnTo>
                <a:lnTo>
                  <a:pt x="527011" y="557898"/>
                </a:lnTo>
                <a:lnTo>
                  <a:pt x="496951" y="554088"/>
                </a:lnTo>
                <a:lnTo>
                  <a:pt x="464172" y="551548"/>
                </a:lnTo>
                <a:lnTo>
                  <a:pt x="431292" y="552818"/>
                </a:lnTo>
                <a:lnTo>
                  <a:pt x="398538" y="555358"/>
                </a:lnTo>
                <a:lnTo>
                  <a:pt x="366179" y="560438"/>
                </a:lnTo>
                <a:lnTo>
                  <a:pt x="349758" y="564248"/>
                </a:lnTo>
                <a:lnTo>
                  <a:pt x="301015" y="579488"/>
                </a:lnTo>
                <a:lnTo>
                  <a:pt x="308762" y="564248"/>
                </a:lnTo>
                <a:lnTo>
                  <a:pt x="323380" y="512178"/>
                </a:lnTo>
                <a:lnTo>
                  <a:pt x="331927" y="438518"/>
                </a:lnTo>
                <a:lnTo>
                  <a:pt x="332613" y="399148"/>
                </a:lnTo>
                <a:lnTo>
                  <a:pt x="330403" y="361048"/>
                </a:lnTo>
                <a:lnTo>
                  <a:pt x="326021" y="326758"/>
                </a:lnTo>
                <a:lnTo>
                  <a:pt x="319722" y="292468"/>
                </a:lnTo>
                <a:lnTo>
                  <a:pt x="311645" y="258178"/>
                </a:lnTo>
                <a:lnTo>
                  <a:pt x="310210" y="253098"/>
                </a:lnTo>
                <a:lnTo>
                  <a:pt x="308063" y="245478"/>
                </a:lnTo>
                <a:lnTo>
                  <a:pt x="291604" y="192138"/>
                </a:lnTo>
                <a:lnTo>
                  <a:pt x="268287" y="128638"/>
                </a:lnTo>
                <a:lnTo>
                  <a:pt x="255143" y="98158"/>
                </a:lnTo>
                <a:lnTo>
                  <a:pt x="309638" y="101968"/>
                </a:lnTo>
                <a:lnTo>
                  <a:pt x="362966" y="113398"/>
                </a:lnTo>
                <a:lnTo>
                  <a:pt x="415467" y="128638"/>
                </a:lnTo>
                <a:lnTo>
                  <a:pt x="467461" y="145148"/>
                </a:lnTo>
                <a:lnTo>
                  <a:pt x="519264" y="162928"/>
                </a:lnTo>
                <a:lnTo>
                  <a:pt x="523646" y="164198"/>
                </a:lnTo>
                <a:lnTo>
                  <a:pt x="532866" y="160388"/>
                </a:lnTo>
                <a:lnTo>
                  <a:pt x="525335" y="157848"/>
                </a:lnTo>
                <a:lnTo>
                  <a:pt x="479767" y="138798"/>
                </a:lnTo>
                <a:lnTo>
                  <a:pt x="433222" y="121018"/>
                </a:lnTo>
                <a:lnTo>
                  <a:pt x="385800" y="105778"/>
                </a:lnTo>
                <a:lnTo>
                  <a:pt x="337578" y="94348"/>
                </a:lnTo>
                <a:lnTo>
                  <a:pt x="288607" y="87998"/>
                </a:lnTo>
                <a:lnTo>
                  <a:pt x="239001" y="86728"/>
                </a:lnTo>
                <a:lnTo>
                  <a:pt x="236461" y="86728"/>
                </a:lnTo>
                <a:lnTo>
                  <a:pt x="227723" y="87998"/>
                </a:lnTo>
                <a:lnTo>
                  <a:pt x="229997" y="91808"/>
                </a:lnTo>
                <a:lnTo>
                  <a:pt x="247218" y="129908"/>
                </a:lnTo>
                <a:lnTo>
                  <a:pt x="263093" y="168008"/>
                </a:lnTo>
                <a:lnTo>
                  <a:pt x="277317" y="206108"/>
                </a:lnTo>
                <a:lnTo>
                  <a:pt x="289572" y="245478"/>
                </a:lnTo>
                <a:lnTo>
                  <a:pt x="242239" y="241668"/>
                </a:lnTo>
                <a:lnTo>
                  <a:pt x="194576" y="240398"/>
                </a:lnTo>
                <a:lnTo>
                  <a:pt x="146939" y="241668"/>
                </a:lnTo>
                <a:lnTo>
                  <a:pt x="99669" y="245478"/>
                </a:lnTo>
                <a:lnTo>
                  <a:pt x="53098" y="254368"/>
                </a:lnTo>
                <a:lnTo>
                  <a:pt x="7594" y="268338"/>
                </a:lnTo>
                <a:lnTo>
                  <a:pt x="5219" y="269608"/>
                </a:lnTo>
                <a:lnTo>
                  <a:pt x="0" y="272148"/>
                </a:lnTo>
                <a:lnTo>
                  <a:pt x="0" y="275958"/>
                </a:lnTo>
                <a:lnTo>
                  <a:pt x="952" y="277228"/>
                </a:lnTo>
                <a:lnTo>
                  <a:pt x="32981" y="311518"/>
                </a:lnTo>
                <a:lnTo>
                  <a:pt x="63576" y="347078"/>
                </a:lnTo>
                <a:lnTo>
                  <a:pt x="92240" y="385178"/>
                </a:lnTo>
                <a:lnTo>
                  <a:pt x="118529" y="424548"/>
                </a:lnTo>
                <a:lnTo>
                  <a:pt x="141973" y="465188"/>
                </a:lnTo>
                <a:lnTo>
                  <a:pt x="162090" y="507098"/>
                </a:lnTo>
                <a:lnTo>
                  <a:pt x="185585" y="578218"/>
                </a:lnTo>
                <a:lnTo>
                  <a:pt x="199047" y="650608"/>
                </a:lnTo>
                <a:lnTo>
                  <a:pt x="199123" y="651878"/>
                </a:lnTo>
                <a:lnTo>
                  <a:pt x="200888" y="678548"/>
                </a:lnTo>
                <a:lnTo>
                  <a:pt x="191731" y="736968"/>
                </a:lnTo>
                <a:lnTo>
                  <a:pt x="173189" y="767448"/>
                </a:lnTo>
                <a:lnTo>
                  <a:pt x="179451" y="771258"/>
                </a:lnTo>
                <a:lnTo>
                  <a:pt x="192824" y="771258"/>
                </a:lnTo>
                <a:lnTo>
                  <a:pt x="197967" y="769988"/>
                </a:lnTo>
                <a:lnTo>
                  <a:pt x="202463" y="766178"/>
                </a:lnTo>
                <a:lnTo>
                  <a:pt x="221780" y="745858"/>
                </a:lnTo>
                <a:lnTo>
                  <a:pt x="241960" y="726808"/>
                </a:lnTo>
                <a:lnTo>
                  <a:pt x="252653" y="717918"/>
                </a:lnTo>
                <a:lnTo>
                  <a:pt x="263347" y="709028"/>
                </a:lnTo>
                <a:lnTo>
                  <a:pt x="286296" y="692518"/>
                </a:lnTo>
                <a:lnTo>
                  <a:pt x="330149" y="668388"/>
                </a:lnTo>
                <a:lnTo>
                  <a:pt x="376212" y="650608"/>
                </a:lnTo>
                <a:lnTo>
                  <a:pt x="424014" y="636638"/>
                </a:lnTo>
                <a:lnTo>
                  <a:pt x="473100" y="629018"/>
                </a:lnTo>
                <a:lnTo>
                  <a:pt x="523011" y="626478"/>
                </a:lnTo>
                <a:lnTo>
                  <a:pt x="567055" y="629018"/>
                </a:lnTo>
                <a:lnTo>
                  <a:pt x="611746" y="636638"/>
                </a:lnTo>
                <a:lnTo>
                  <a:pt x="654621" y="650608"/>
                </a:lnTo>
                <a:lnTo>
                  <a:pt x="693191" y="672198"/>
                </a:lnTo>
                <a:lnTo>
                  <a:pt x="724954" y="702678"/>
                </a:lnTo>
                <a:lnTo>
                  <a:pt x="725474" y="703948"/>
                </a:lnTo>
                <a:lnTo>
                  <a:pt x="727837" y="702678"/>
                </a:lnTo>
                <a:lnTo>
                  <a:pt x="727252" y="702678"/>
                </a:lnTo>
                <a:lnTo>
                  <a:pt x="705916" y="678548"/>
                </a:lnTo>
                <a:lnTo>
                  <a:pt x="681494" y="659498"/>
                </a:lnTo>
                <a:lnTo>
                  <a:pt x="624624" y="632828"/>
                </a:lnTo>
                <a:lnTo>
                  <a:pt x="572389" y="622668"/>
                </a:lnTo>
                <a:lnTo>
                  <a:pt x="519150" y="618858"/>
                </a:lnTo>
                <a:lnTo>
                  <a:pt x="488886" y="618858"/>
                </a:lnTo>
                <a:lnTo>
                  <a:pt x="428663" y="625208"/>
                </a:lnTo>
                <a:lnTo>
                  <a:pt x="367334" y="640448"/>
                </a:lnTo>
                <a:lnTo>
                  <a:pt x="305993" y="664578"/>
                </a:lnTo>
                <a:lnTo>
                  <a:pt x="248412" y="697598"/>
                </a:lnTo>
                <a:lnTo>
                  <a:pt x="221119" y="717918"/>
                </a:lnTo>
                <a:lnTo>
                  <a:pt x="223469" y="700138"/>
                </a:lnTo>
                <a:lnTo>
                  <a:pt x="223558" y="697598"/>
                </a:lnTo>
                <a:lnTo>
                  <a:pt x="224002" y="684898"/>
                </a:lnTo>
                <a:lnTo>
                  <a:pt x="223926" y="678548"/>
                </a:lnTo>
                <a:lnTo>
                  <a:pt x="214731" y="609968"/>
                </a:lnTo>
                <a:lnTo>
                  <a:pt x="194538" y="536308"/>
                </a:lnTo>
                <a:lnTo>
                  <a:pt x="180568" y="500748"/>
                </a:lnTo>
                <a:lnTo>
                  <a:pt x="148729" y="438518"/>
                </a:lnTo>
                <a:lnTo>
                  <a:pt x="110642" y="380098"/>
                </a:lnTo>
                <a:lnTo>
                  <a:pt x="70205" y="326758"/>
                </a:lnTo>
                <a:lnTo>
                  <a:pt x="26708" y="274688"/>
                </a:lnTo>
                <a:lnTo>
                  <a:pt x="78638" y="261988"/>
                </a:lnTo>
                <a:lnTo>
                  <a:pt x="131432" y="255638"/>
                </a:lnTo>
                <a:lnTo>
                  <a:pt x="184785" y="253098"/>
                </a:lnTo>
                <a:lnTo>
                  <a:pt x="238366" y="253098"/>
                </a:lnTo>
                <a:lnTo>
                  <a:pt x="291858" y="254368"/>
                </a:lnTo>
                <a:lnTo>
                  <a:pt x="303834" y="307708"/>
                </a:lnTo>
                <a:lnTo>
                  <a:pt x="310870" y="361048"/>
                </a:lnTo>
                <a:lnTo>
                  <a:pt x="312356" y="399148"/>
                </a:lnTo>
                <a:lnTo>
                  <a:pt x="311111" y="435978"/>
                </a:lnTo>
                <a:lnTo>
                  <a:pt x="301015" y="509638"/>
                </a:lnTo>
                <a:lnTo>
                  <a:pt x="282854" y="564248"/>
                </a:lnTo>
                <a:lnTo>
                  <a:pt x="245275" y="608698"/>
                </a:lnTo>
                <a:lnTo>
                  <a:pt x="239890" y="612508"/>
                </a:lnTo>
                <a:lnTo>
                  <a:pt x="244843" y="617588"/>
                </a:lnTo>
                <a:lnTo>
                  <a:pt x="254800" y="621398"/>
                </a:lnTo>
                <a:lnTo>
                  <a:pt x="262623" y="622668"/>
                </a:lnTo>
                <a:lnTo>
                  <a:pt x="268414" y="618858"/>
                </a:lnTo>
                <a:lnTo>
                  <a:pt x="293090" y="606158"/>
                </a:lnTo>
                <a:lnTo>
                  <a:pt x="344068" y="584568"/>
                </a:lnTo>
                <a:lnTo>
                  <a:pt x="420077" y="566788"/>
                </a:lnTo>
                <a:lnTo>
                  <a:pt x="469569" y="564248"/>
                </a:lnTo>
                <a:lnTo>
                  <a:pt x="518998" y="566788"/>
                </a:lnTo>
                <a:lnTo>
                  <a:pt x="567994" y="574408"/>
                </a:lnTo>
                <a:lnTo>
                  <a:pt x="616204" y="588378"/>
                </a:lnTo>
                <a:lnTo>
                  <a:pt x="657377" y="603618"/>
                </a:lnTo>
                <a:lnTo>
                  <a:pt x="697534" y="625208"/>
                </a:lnTo>
                <a:lnTo>
                  <a:pt x="733882" y="651878"/>
                </a:lnTo>
                <a:lnTo>
                  <a:pt x="763651" y="684898"/>
                </a:lnTo>
                <a:lnTo>
                  <a:pt x="784072" y="724268"/>
                </a:lnTo>
                <a:lnTo>
                  <a:pt x="787552" y="724268"/>
                </a:lnTo>
                <a:lnTo>
                  <a:pt x="788873" y="721728"/>
                </a:lnTo>
                <a:lnTo>
                  <a:pt x="807961" y="684898"/>
                </a:lnTo>
                <a:lnTo>
                  <a:pt x="837730" y="651878"/>
                </a:lnTo>
                <a:lnTo>
                  <a:pt x="874090" y="625208"/>
                </a:lnTo>
                <a:lnTo>
                  <a:pt x="914247" y="603618"/>
                </a:lnTo>
                <a:lnTo>
                  <a:pt x="955421" y="588378"/>
                </a:lnTo>
                <a:lnTo>
                  <a:pt x="1003630" y="574408"/>
                </a:lnTo>
                <a:lnTo>
                  <a:pt x="1052626" y="566788"/>
                </a:lnTo>
                <a:lnTo>
                  <a:pt x="1102055" y="564248"/>
                </a:lnTo>
                <a:lnTo>
                  <a:pt x="1151547" y="566788"/>
                </a:lnTo>
                <a:lnTo>
                  <a:pt x="1200746" y="575678"/>
                </a:lnTo>
                <a:lnTo>
                  <a:pt x="1253388" y="594728"/>
                </a:lnTo>
                <a:lnTo>
                  <a:pt x="1303197" y="618858"/>
                </a:lnTo>
                <a:lnTo>
                  <a:pt x="1309001" y="622668"/>
                </a:lnTo>
                <a:lnTo>
                  <a:pt x="1316812" y="621398"/>
                </a:lnTo>
                <a:lnTo>
                  <a:pt x="1326781" y="617588"/>
                </a:lnTo>
                <a:lnTo>
                  <a:pt x="1331734" y="612508"/>
                </a:lnTo>
                <a:lnTo>
                  <a:pt x="1326349" y="608698"/>
                </a:lnTo>
                <a:lnTo>
                  <a:pt x="1304493" y="588378"/>
                </a:lnTo>
                <a:lnTo>
                  <a:pt x="1298702" y="579488"/>
                </a:lnTo>
                <a:lnTo>
                  <a:pt x="1288770" y="564248"/>
                </a:lnTo>
                <a:lnTo>
                  <a:pt x="1277899" y="537578"/>
                </a:lnTo>
                <a:lnTo>
                  <a:pt x="1270596" y="509638"/>
                </a:lnTo>
                <a:lnTo>
                  <a:pt x="1264323" y="472808"/>
                </a:lnTo>
                <a:lnTo>
                  <a:pt x="1260500" y="435978"/>
                </a:lnTo>
                <a:lnTo>
                  <a:pt x="1259268" y="399148"/>
                </a:lnTo>
                <a:lnTo>
                  <a:pt x="1260754" y="361048"/>
                </a:lnTo>
                <a:lnTo>
                  <a:pt x="1267777" y="307708"/>
                </a:lnTo>
                <a:lnTo>
                  <a:pt x="1279766" y="254368"/>
                </a:lnTo>
                <a:lnTo>
                  <a:pt x="1333258" y="253098"/>
                </a:lnTo>
                <a:lnTo>
                  <a:pt x="1386840" y="253098"/>
                </a:lnTo>
                <a:lnTo>
                  <a:pt x="1440192" y="255638"/>
                </a:lnTo>
                <a:lnTo>
                  <a:pt x="1492986" y="261988"/>
                </a:lnTo>
                <a:lnTo>
                  <a:pt x="1544929" y="274688"/>
                </a:lnTo>
                <a:lnTo>
                  <a:pt x="1522755" y="300088"/>
                </a:lnTo>
                <a:lnTo>
                  <a:pt x="1501419" y="326758"/>
                </a:lnTo>
                <a:lnTo>
                  <a:pt x="1460982" y="380098"/>
                </a:lnTo>
                <a:lnTo>
                  <a:pt x="1422895" y="438518"/>
                </a:lnTo>
                <a:lnTo>
                  <a:pt x="1391056" y="500748"/>
                </a:lnTo>
                <a:lnTo>
                  <a:pt x="1377086" y="536308"/>
                </a:lnTo>
                <a:lnTo>
                  <a:pt x="1365758" y="573138"/>
                </a:lnTo>
                <a:lnTo>
                  <a:pt x="1350365" y="646798"/>
                </a:lnTo>
                <a:lnTo>
                  <a:pt x="1347609" y="684898"/>
                </a:lnTo>
                <a:lnTo>
                  <a:pt x="1348155" y="700138"/>
                </a:lnTo>
                <a:lnTo>
                  <a:pt x="1350505" y="717918"/>
                </a:lnTo>
                <a:lnTo>
                  <a:pt x="1337068" y="707758"/>
                </a:lnTo>
                <a:lnTo>
                  <a:pt x="1294650" y="679818"/>
                </a:lnTo>
                <a:lnTo>
                  <a:pt x="1235392" y="650608"/>
                </a:lnTo>
                <a:lnTo>
                  <a:pt x="1172616" y="631558"/>
                </a:lnTo>
                <a:lnTo>
                  <a:pt x="1148892" y="626478"/>
                </a:lnTo>
                <a:lnTo>
                  <a:pt x="1142961" y="625208"/>
                </a:lnTo>
                <a:lnTo>
                  <a:pt x="1112939" y="621398"/>
                </a:lnTo>
                <a:lnTo>
                  <a:pt x="1082725" y="618858"/>
                </a:lnTo>
                <a:lnTo>
                  <a:pt x="1052461" y="618858"/>
                </a:lnTo>
                <a:lnTo>
                  <a:pt x="999236" y="622668"/>
                </a:lnTo>
                <a:lnTo>
                  <a:pt x="947000" y="632828"/>
                </a:lnTo>
                <a:lnTo>
                  <a:pt x="890117" y="659498"/>
                </a:lnTo>
                <a:lnTo>
                  <a:pt x="844359" y="702678"/>
                </a:lnTo>
                <a:lnTo>
                  <a:pt x="843788" y="702678"/>
                </a:lnTo>
                <a:lnTo>
                  <a:pt x="846150" y="703948"/>
                </a:lnTo>
                <a:lnTo>
                  <a:pt x="846658" y="702678"/>
                </a:lnTo>
                <a:lnTo>
                  <a:pt x="878433" y="672198"/>
                </a:lnTo>
                <a:lnTo>
                  <a:pt x="916990" y="650608"/>
                </a:lnTo>
                <a:lnTo>
                  <a:pt x="959866" y="636638"/>
                </a:lnTo>
                <a:lnTo>
                  <a:pt x="1004570" y="629018"/>
                </a:lnTo>
                <a:lnTo>
                  <a:pt x="1048613" y="626478"/>
                </a:lnTo>
                <a:lnTo>
                  <a:pt x="1098524" y="629018"/>
                </a:lnTo>
                <a:lnTo>
                  <a:pt x="1147610" y="636638"/>
                </a:lnTo>
                <a:lnTo>
                  <a:pt x="1195412" y="650608"/>
                </a:lnTo>
                <a:lnTo>
                  <a:pt x="1241475" y="668388"/>
                </a:lnTo>
                <a:lnTo>
                  <a:pt x="1285341" y="692518"/>
                </a:lnTo>
                <a:lnTo>
                  <a:pt x="1329664" y="726808"/>
                </a:lnTo>
                <a:lnTo>
                  <a:pt x="1369161" y="766178"/>
                </a:lnTo>
                <a:lnTo>
                  <a:pt x="1373644" y="769988"/>
                </a:lnTo>
                <a:lnTo>
                  <a:pt x="1378800" y="771258"/>
                </a:lnTo>
                <a:lnTo>
                  <a:pt x="1392174" y="771258"/>
                </a:lnTo>
                <a:lnTo>
                  <a:pt x="1398422" y="767448"/>
                </a:lnTo>
                <a:lnTo>
                  <a:pt x="1394460" y="762368"/>
                </a:lnTo>
                <a:lnTo>
                  <a:pt x="1379893" y="736968"/>
                </a:lnTo>
                <a:lnTo>
                  <a:pt x="1374825" y="717918"/>
                </a:lnTo>
                <a:lnTo>
                  <a:pt x="1372463" y="709028"/>
                </a:lnTo>
                <a:lnTo>
                  <a:pt x="1372387" y="707758"/>
                </a:lnTo>
                <a:lnTo>
                  <a:pt x="1370660" y="682358"/>
                </a:lnTo>
                <a:lnTo>
                  <a:pt x="1378077" y="615048"/>
                </a:lnTo>
                <a:lnTo>
                  <a:pt x="1396504" y="542658"/>
                </a:lnTo>
                <a:lnTo>
                  <a:pt x="1429651" y="465188"/>
                </a:lnTo>
                <a:lnTo>
                  <a:pt x="1453095" y="424548"/>
                </a:lnTo>
                <a:lnTo>
                  <a:pt x="1479372" y="385178"/>
                </a:lnTo>
                <a:lnTo>
                  <a:pt x="1508048" y="347078"/>
                </a:lnTo>
                <a:lnTo>
                  <a:pt x="1538630" y="311518"/>
                </a:lnTo>
                <a:lnTo>
                  <a:pt x="1570672" y="277228"/>
                </a:lnTo>
                <a:lnTo>
                  <a:pt x="1571625" y="275958"/>
                </a:lnTo>
                <a:lnTo>
                  <a:pt x="1571625" y="272148"/>
                </a:lnTo>
                <a:close/>
              </a:path>
            </a:pathLst>
          </a:custGeom>
          <a:solidFill>
            <a:srgbClr val="231F20"/>
          </a:solidFill>
        </p:spPr>
        <p:txBody>
          <a:bodyPr wrap="square" lIns="0" tIns="0" rIns="0" bIns="0" rtlCol="0"/>
          <a:lstStyle/>
          <a:p>
            <a:endParaRPr/>
          </a:p>
        </p:txBody>
      </p:sp>
      <p:pic>
        <p:nvPicPr>
          <p:cNvPr id="31" name="object 31">
            <a:extLst>
              <a:ext uri="{FF2B5EF4-FFF2-40B4-BE49-F238E27FC236}">
                <a16:creationId xmlns:a16="http://schemas.microsoft.com/office/drawing/2014/main" id="{D9DF4610-D3CE-5FE4-DE4E-1B54E336415F}"/>
              </a:ext>
            </a:extLst>
          </p:cNvPr>
          <p:cNvPicPr/>
          <p:nvPr/>
        </p:nvPicPr>
        <p:blipFill>
          <a:blip r:embed="rId12" cstate="print"/>
          <a:stretch>
            <a:fillRect/>
          </a:stretch>
        </p:blipFill>
        <p:spPr>
          <a:xfrm>
            <a:off x="11341233" y="5638834"/>
            <a:ext cx="609488" cy="1112520"/>
          </a:xfrm>
          <a:prstGeom prst="rect">
            <a:avLst/>
          </a:prstGeom>
        </p:spPr>
      </p:pic>
      <p:sp>
        <p:nvSpPr>
          <p:cNvPr id="32" name="object 32">
            <a:extLst>
              <a:ext uri="{FF2B5EF4-FFF2-40B4-BE49-F238E27FC236}">
                <a16:creationId xmlns:a16="http://schemas.microsoft.com/office/drawing/2014/main" id="{9667930B-2CC2-42CC-DCEA-233287FF258B}"/>
              </a:ext>
            </a:extLst>
          </p:cNvPr>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20" dirty="0"/>
              <a:t>PASCUA</a:t>
            </a:r>
          </a:p>
        </p:txBody>
      </p:sp>
      <p:sp>
        <p:nvSpPr>
          <p:cNvPr id="34" name="object 34">
            <a:extLst>
              <a:ext uri="{FF2B5EF4-FFF2-40B4-BE49-F238E27FC236}">
                <a16:creationId xmlns:a16="http://schemas.microsoft.com/office/drawing/2014/main" id="{D54A39EF-F81D-2EC3-B89B-5312862E4E50}"/>
              </a:ext>
            </a:extLst>
          </p:cNvPr>
          <p:cNvSpPr txBox="1">
            <a:spLocks noGrp="1"/>
          </p:cNvSpPr>
          <p:nvPr>
            <p:ph type="ftr" sz="quarter" idx="5"/>
          </p:nvPr>
        </p:nvSpPr>
        <p:spPr>
          <a:prstGeom prst="rect">
            <a:avLst/>
          </a:prstGeom>
        </p:spPr>
        <p:txBody>
          <a:bodyPr vert="horz" wrap="square" lIns="0" tIns="56598" rIns="0" bIns="0" rtlCol="0">
            <a:spAutoFit/>
          </a:bodyPr>
          <a:lstStyle/>
          <a:p>
            <a:pPr marL="208915" marR="5080" indent="-62230">
              <a:lnSpc>
                <a:spcPts val="1800"/>
              </a:lnSpc>
              <a:spcBef>
                <a:spcPts val="50"/>
              </a:spcBef>
            </a:pPr>
            <a:r>
              <a:rPr sz="1300" spc="-100" dirty="0"/>
              <a:t>COMPROMISO </a:t>
            </a:r>
            <a:r>
              <a:rPr sz="1300" spc="-95" dirty="0"/>
              <a:t>EVANGÉLICO</a:t>
            </a:r>
            <a:endParaRPr sz="1300"/>
          </a:p>
        </p:txBody>
      </p:sp>
      <p:sp>
        <p:nvSpPr>
          <p:cNvPr id="38" name="CuadroTexto 37">
            <a:extLst>
              <a:ext uri="{FF2B5EF4-FFF2-40B4-BE49-F238E27FC236}">
                <a16:creationId xmlns:a16="http://schemas.microsoft.com/office/drawing/2014/main" id="{FE5A6B63-F5A4-6283-CE69-74D7F7A52AF3}"/>
              </a:ext>
            </a:extLst>
          </p:cNvPr>
          <p:cNvSpPr txBox="1"/>
          <p:nvPr/>
        </p:nvSpPr>
        <p:spPr>
          <a:xfrm>
            <a:off x="2342230" y="1566566"/>
            <a:ext cx="8685553" cy="3098284"/>
          </a:xfrm>
          <a:prstGeom prst="rect">
            <a:avLst/>
          </a:prstGeom>
          <a:noFill/>
        </p:spPr>
        <p:txBody>
          <a:bodyPr wrap="square">
            <a:spAutoFit/>
          </a:bodyPr>
          <a:lstStyle/>
          <a:p>
            <a:pPr algn="l">
              <a:spcAft>
                <a:spcPts val="750"/>
              </a:spcAft>
              <a:buNone/>
            </a:pPr>
            <a:r>
              <a:rPr lang="es-ES" dirty="0">
                <a:solidFill>
                  <a:srgbClr val="111820"/>
                </a:solidFill>
                <a:latin typeface="OpenSLight"/>
              </a:rPr>
              <a:t>IDEAS PARA REFLEXIÓN DEL EVANGELIO</a:t>
            </a:r>
            <a:r>
              <a:rPr lang="es-ES" b="0" i="0" dirty="0">
                <a:solidFill>
                  <a:srgbClr val="111820"/>
                </a:solidFill>
                <a:effectLst/>
                <a:latin typeface="OpenSLight"/>
              </a:rPr>
              <a:t>:</a:t>
            </a:r>
            <a:endParaRPr lang="es-ES" dirty="0">
              <a:solidFill>
                <a:srgbClr val="111820"/>
              </a:solidFill>
              <a:latin typeface="OpenSLight"/>
            </a:endParaRPr>
          </a:p>
          <a:p>
            <a:pPr algn="l">
              <a:spcAft>
                <a:spcPts val="750"/>
              </a:spcAft>
              <a:buNone/>
            </a:pPr>
            <a:r>
              <a:rPr lang="es-ES" b="0" i="0" dirty="0">
                <a:solidFill>
                  <a:srgbClr val="111820"/>
                </a:solidFill>
                <a:effectLst/>
                <a:latin typeface="OpenSLight"/>
              </a:rPr>
              <a:t>¿Por qué dice Jesús que </a:t>
            </a:r>
            <a:r>
              <a:rPr lang="es-ES" dirty="0">
                <a:solidFill>
                  <a:srgbClr val="111820"/>
                </a:solidFill>
                <a:latin typeface="OpenSLight"/>
              </a:rPr>
              <a:t>“dentro de poco ya no me veréis, y dentro de otro poco me volveréis a ver”?</a:t>
            </a:r>
          </a:p>
          <a:p>
            <a:pPr algn="l">
              <a:spcAft>
                <a:spcPts val="750"/>
              </a:spcAft>
              <a:buNone/>
            </a:pPr>
            <a:r>
              <a:rPr lang="es-ES" dirty="0">
                <a:solidFill>
                  <a:srgbClr val="111820"/>
                </a:solidFill>
                <a:latin typeface="OpenSLight"/>
              </a:rPr>
              <a:t>También dice: “vuestra tristeza se convertirá en alegría”. Pensamos y compartimos momentos de nuestra vida que en un inicio fueron tristes o difíciles pero que después resultaron ser motivo de alegría. </a:t>
            </a:r>
          </a:p>
          <a:p>
            <a:pPr algn="l">
              <a:spcAft>
                <a:spcPts val="750"/>
              </a:spcAft>
              <a:buNone/>
            </a:pPr>
            <a:endParaRPr lang="es-ES" dirty="0">
              <a:solidFill>
                <a:srgbClr val="111820"/>
              </a:solidFill>
              <a:latin typeface="OpenSLight"/>
            </a:endParaRPr>
          </a:p>
          <a:p>
            <a:pPr marL="285750" indent="-285750" algn="l">
              <a:spcAft>
                <a:spcPts val="750"/>
              </a:spcAft>
              <a:buFontTx/>
              <a:buChar char="-"/>
            </a:pPr>
            <a:endParaRPr lang="es-ES" b="0" i="0" dirty="0">
              <a:solidFill>
                <a:srgbClr val="111820"/>
              </a:solidFill>
              <a:effectLst/>
              <a:latin typeface="OpenSLight"/>
            </a:endParaRPr>
          </a:p>
          <a:p>
            <a:pPr algn="l">
              <a:spcAft>
                <a:spcPts val="750"/>
              </a:spcAft>
              <a:buNone/>
            </a:pPr>
            <a:endParaRPr lang="es-ES" dirty="0">
              <a:solidFill>
                <a:srgbClr val="111820"/>
              </a:solidFill>
              <a:latin typeface="OpenSLight"/>
            </a:endParaRPr>
          </a:p>
        </p:txBody>
      </p:sp>
      <p:sp>
        <p:nvSpPr>
          <p:cNvPr id="3" name="object 33">
            <a:extLst>
              <a:ext uri="{FF2B5EF4-FFF2-40B4-BE49-F238E27FC236}">
                <a16:creationId xmlns:a16="http://schemas.microsoft.com/office/drawing/2014/main" id="{2E272AEC-F720-657A-B2FC-33597337501B}"/>
              </a:ext>
            </a:extLst>
          </p:cNvPr>
          <p:cNvSpPr txBox="1"/>
          <p:nvPr/>
        </p:nvSpPr>
        <p:spPr>
          <a:xfrm>
            <a:off x="1140184" y="326745"/>
            <a:ext cx="3008406" cy="679673"/>
          </a:xfrm>
          <a:prstGeom prst="rect">
            <a:avLst/>
          </a:prstGeom>
        </p:spPr>
        <p:txBody>
          <a:bodyPr vert="horz" wrap="square" lIns="0" tIns="55880" rIns="0" bIns="0" rtlCol="0">
            <a:spAutoFit/>
          </a:bodyPr>
          <a:lstStyle/>
          <a:p>
            <a:pPr marL="280035">
              <a:lnSpc>
                <a:spcPct val="100000"/>
              </a:lnSpc>
              <a:spcBef>
                <a:spcPts val="440"/>
              </a:spcBef>
            </a:pPr>
            <a:r>
              <a:rPr lang="es-ES" sz="1900" spc="-195" dirty="0">
                <a:latin typeface="Arial Black"/>
                <a:cs typeface="Arial Black"/>
              </a:rPr>
              <a:t>JUEVES 29/05/25</a:t>
            </a:r>
            <a:endParaRPr sz="1900" dirty="0">
              <a:latin typeface="Arial Black"/>
              <a:cs typeface="Arial Black"/>
            </a:endParaRPr>
          </a:p>
          <a:p>
            <a:pPr marL="12700">
              <a:lnSpc>
                <a:spcPct val="100000"/>
              </a:lnSpc>
              <a:spcBef>
                <a:spcPts val="345"/>
              </a:spcBef>
            </a:pPr>
            <a:r>
              <a:rPr lang="es-ES" sz="1900" spc="-125" dirty="0">
                <a:latin typeface="Arial Black"/>
                <a:cs typeface="Arial Black"/>
              </a:rPr>
              <a:t>6</a:t>
            </a:r>
            <a:r>
              <a:rPr sz="1900" spc="-125" dirty="0">
                <a:latin typeface="Arial Black"/>
                <a:cs typeface="Arial Black"/>
              </a:rPr>
              <a:t>ª</a:t>
            </a:r>
            <a:r>
              <a:rPr sz="1900" spc="-130" dirty="0">
                <a:latin typeface="Arial Black"/>
                <a:cs typeface="Arial Black"/>
              </a:rPr>
              <a:t> </a:t>
            </a:r>
            <a:r>
              <a:rPr sz="1900" spc="-100" dirty="0" err="1">
                <a:latin typeface="Arial Black"/>
                <a:cs typeface="Arial Black"/>
              </a:rPr>
              <a:t>semana</a:t>
            </a:r>
            <a:r>
              <a:rPr lang="es-ES" sz="1900" spc="-100" dirty="0">
                <a:latin typeface="Arial Black"/>
                <a:cs typeface="Arial Black"/>
              </a:rPr>
              <a:t> ESO</a:t>
            </a:r>
            <a:endParaRPr sz="1900" dirty="0">
              <a:latin typeface="Arial Black"/>
              <a:cs typeface="Arial Black"/>
            </a:endParaRPr>
          </a:p>
        </p:txBody>
      </p:sp>
      <p:sp>
        <p:nvSpPr>
          <p:cNvPr id="5" name="CuadroTexto 4">
            <a:extLst>
              <a:ext uri="{FF2B5EF4-FFF2-40B4-BE49-F238E27FC236}">
                <a16:creationId xmlns:a16="http://schemas.microsoft.com/office/drawing/2014/main" id="{424CFCE8-08F1-F10F-9DFB-CAB7C70AFA80}"/>
              </a:ext>
            </a:extLst>
          </p:cNvPr>
          <p:cNvSpPr txBox="1"/>
          <p:nvPr/>
        </p:nvSpPr>
        <p:spPr>
          <a:xfrm>
            <a:off x="2988769" y="4101944"/>
            <a:ext cx="7392473" cy="923330"/>
          </a:xfrm>
          <a:prstGeom prst="rect">
            <a:avLst/>
          </a:prstGeom>
          <a:noFill/>
        </p:spPr>
        <p:txBody>
          <a:bodyPr wrap="square">
            <a:spAutoFit/>
          </a:bodyPr>
          <a:lstStyle/>
          <a:p>
            <a:pPr algn="l" fontAlgn="base">
              <a:spcBef>
                <a:spcPts val="1500"/>
              </a:spcBef>
              <a:spcAft>
                <a:spcPts val="1125"/>
              </a:spcAft>
              <a:buFont typeface="Arial" panose="020B0604020202020204" pitchFamily="34" charset="0"/>
              <a:buChar char="•"/>
            </a:pPr>
            <a:r>
              <a:rPr lang="es-ES" i="1" dirty="0">
                <a:solidFill>
                  <a:srgbClr val="333333"/>
                </a:solidFill>
                <a:effectLst/>
              </a:rPr>
              <a:t>Jesús resucitado, bendice nuestra familia. Danos unidad, paz y amor sincero. Que tu resurrección nos inspire a perdonarnos, a cuidarnos y a caminar juntos hacia ti. Amén.</a:t>
            </a:r>
            <a:endParaRPr lang="es-ES" dirty="0">
              <a:solidFill>
                <a:srgbClr val="333333"/>
              </a:solidFill>
              <a:effectLst/>
            </a:endParaRPr>
          </a:p>
        </p:txBody>
      </p:sp>
    </p:spTree>
    <p:extLst>
      <p:ext uri="{BB962C8B-B14F-4D97-AF65-F5344CB8AC3E}">
        <p14:creationId xmlns:p14="http://schemas.microsoft.com/office/powerpoint/2010/main" val="2742984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4712F5-D9F8-BBBB-A809-AC2CF68A27B2}"/>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ECF06FC5-43B8-B30E-5E93-AAF8F77B9B9F}"/>
              </a:ext>
            </a:extLst>
          </p:cNvPr>
          <p:cNvSpPr/>
          <p:nvPr/>
        </p:nvSpPr>
        <p:spPr>
          <a:xfrm>
            <a:off x="319904" y="1339197"/>
            <a:ext cx="1880235" cy="475615"/>
          </a:xfrm>
          <a:custGeom>
            <a:avLst/>
            <a:gdLst/>
            <a:ahLst/>
            <a:cxnLst/>
            <a:rect l="l" t="t" r="r" b="b"/>
            <a:pathLst>
              <a:path w="1880235" h="475614">
                <a:moveTo>
                  <a:pt x="1641898" y="475604"/>
                </a:moveTo>
                <a:lnTo>
                  <a:pt x="0" y="475604"/>
                </a:lnTo>
                <a:lnTo>
                  <a:pt x="0" y="0"/>
                </a:lnTo>
                <a:lnTo>
                  <a:pt x="1641898" y="0"/>
                </a:lnTo>
                <a:lnTo>
                  <a:pt x="1879701" y="237802"/>
                </a:lnTo>
                <a:lnTo>
                  <a:pt x="1641898" y="475604"/>
                </a:lnTo>
                <a:close/>
              </a:path>
            </a:pathLst>
          </a:custGeom>
          <a:solidFill>
            <a:srgbClr val="FFFBAF"/>
          </a:solidFill>
        </p:spPr>
        <p:txBody>
          <a:bodyPr wrap="square" lIns="0" tIns="0" rIns="0" bIns="0" rtlCol="0"/>
          <a:lstStyle/>
          <a:p>
            <a:endParaRPr/>
          </a:p>
        </p:txBody>
      </p:sp>
      <p:sp>
        <p:nvSpPr>
          <p:cNvPr id="4" name="object 4">
            <a:extLst>
              <a:ext uri="{FF2B5EF4-FFF2-40B4-BE49-F238E27FC236}">
                <a16:creationId xmlns:a16="http://schemas.microsoft.com/office/drawing/2014/main" id="{935419FD-F3C6-C7B7-5826-2B7BED31214C}"/>
              </a:ext>
            </a:extLst>
          </p:cNvPr>
          <p:cNvSpPr txBox="1"/>
          <p:nvPr/>
        </p:nvSpPr>
        <p:spPr>
          <a:xfrm>
            <a:off x="500085" y="1428128"/>
            <a:ext cx="1294765" cy="269240"/>
          </a:xfrm>
          <a:prstGeom prst="rect">
            <a:avLst/>
          </a:prstGeom>
        </p:spPr>
        <p:txBody>
          <a:bodyPr vert="horz" wrap="square" lIns="0" tIns="12700" rIns="0" bIns="0" rtlCol="0">
            <a:spAutoFit/>
          </a:bodyPr>
          <a:lstStyle/>
          <a:p>
            <a:pPr marL="12700">
              <a:lnSpc>
                <a:spcPct val="100000"/>
              </a:lnSpc>
              <a:spcBef>
                <a:spcPts val="100"/>
              </a:spcBef>
              <a:tabLst>
                <a:tab pos="448945" algn="l"/>
              </a:tabLst>
            </a:pPr>
            <a:r>
              <a:rPr sz="1600" spc="-25" dirty="0">
                <a:latin typeface="Roboto"/>
                <a:cs typeface="Roboto"/>
              </a:rPr>
              <a:t>1.</a:t>
            </a:r>
            <a:r>
              <a:rPr sz="1600" dirty="0">
                <a:latin typeface="Roboto"/>
                <a:cs typeface="Roboto"/>
              </a:rPr>
              <a:t>	</a:t>
            </a:r>
            <a:r>
              <a:rPr sz="1600" spc="-140" dirty="0">
                <a:latin typeface="Arial Black"/>
                <a:cs typeface="Arial Black"/>
              </a:rPr>
              <a:t>PARADA</a:t>
            </a:r>
            <a:endParaRPr sz="1600">
              <a:latin typeface="Arial Black"/>
              <a:cs typeface="Arial Black"/>
            </a:endParaRPr>
          </a:p>
        </p:txBody>
      </p:sp>
      <p:sp>
        <p:nvSpPr>
          <p:cNvPr id="5" name="object 5">
            <a:extLst>
              <a:ext uri="{FF2B5EF4-FFF2-40B4-BE49-F238E27FC236}">
                <a16:creationId xmlns:a16="http://schemas.microsoft.com/office/drawing/2014/main" id="{649F15CD-294F-9141-976F-CBC3B51EF9AF}"/>
              </a:ext>
            </a:extLst>
          </p:cNvPr>
          <p:cNvSpPr/>
          <p:nvPr/>
        </p:nvSpPr>
        <p:spPr>
          <a:xfrm>
            <a:off x="2486705" y="1100052"/>
            <a:ext cx="9222740" cy="1230630"/>
          </a:xfrm>
          <a:custGeom>
            <a:avLst/>
            <a:gdLst/>
            <a:ahLst/>
            <a:cxnLst/>
            <a:rect l="l" t="t" r="r" b="b"/>
            <a:pathLst>
              <a:path w="9222740" h="1230630">
                <a:moveTo>
                  <a:pt x="8898278" y="1230254"/>
                </a:moveTo>
                <a:lnTo>
                  <a:pt x="323849" y="1230254"/>
                </a:lnTo>
                <a:lnTo>
                  <a:pt x="272882" y="1226219"/>
                </a:lnTo>
                <a:lnTo>
                  <a:pt x="223629" y="1214356"/>
                </a:lnTo>
                <a:lnTo>
                  <a:pt x="176960" y="1195025"/>
                </a:lnTo>
                <a:lnTo>
                  <a:pt x="133745" y="1168587"/>
                </a:lnTo>
                <a:lnTo>
                  <a:pt x="94853" y="1135400"/>
                </a:lnTo>
                <a:lnTo>
                  <a:pt x="61666" y="1096508"/>
                </a:lnTo>
                <a:lnTo>
                  <a:pt x="35228" y="1053293"/>
                </a:lnTo>
                <a:lnTo>
                  <a:pt x="15897" y="1006624"/>
                </a:lnTo>
                <a:lnTo>
                  <a:pt x="4034" y="957371"/>
                </a:lnTo>
                <a:lnTo>
                  <a:pt x="0" y="906404"/>
                </a:lnTo>
                <a:lnTo>
                  <a:pt x="0" y="323849"/>
                </a:lnTo>
                <a:lnTo>
                  <a:pt x="4034" y="272882"/>
                </a:lnTo>
                <a:lnTo>
                  <a:pt x="15897" y="223629"/>
                </a:lnTo>
                <a:lnTo>
                  <a:pt x="35228" y="176960"/>
                </a:lnTo>
                <a:lnTo>
                  <a:pt x="61666" y="133745"/>
                </a:lnTo>
                <a:lnTo>
                  <a:pt x="94853" y="94853"/>
                </a:lnTo>
                <a:lnTo>
                  <a:pt x="133745" y="61666"/>
                </a:lnTo>
                <a:lnTo>
                  <a:pt x="176960" y="35228"/>
                </a:lnTo>
                <a:lnTo>
                  <a:pt x="223629" y="15897"/>
                </a:lnTo>
                <a:lnTo>
                  <a:pt x="272882" y="4034"/>
                </a:lnTo>
                <a:lnTo>
                  <a:pt x="323849" y="0"/>
                </a:lnTo>
                <a:lnTo>
                  <a:pt x="8898278" y="0"/>
                </a:lnTo>
                <a:lnTo>
                  <a:pt x="8949245" y="4034"/>
                </a:lnTo>
                <a:lnTo>
                  <a:pt x="8998498" y="15897"/>
                </a:lnTo>
                <a:lnTo>
                  <a:pt x="9045168" y="35228"/>
                </a:lnTo>
                <a:lnTo>
                  <a:pt x="9088383" y="61666"/>
                </a:lnTo>
                <a:lnTo>
                  <a:pt x="9127275" y="94853"/>
                </a:lnTo>
                <a:lnTo>
                  <a:pt x="9160461" y="133745"/>
                </a:lnTo>
                <a:lnTo>
                  <a:pt x="9186900" y="176960"/>
                </a:lnTo>
                <a:lnTo>
                  <a:pt x="9206231" y="223629"/>
                </a:lnTo>
                <a:lnTo>
                  <a:pt x="9218094" y="272882"/>
                </a:lnTo>
                <a:lnTo>
                  <a:pt x="9222128" y="323849"/>
                </a:lnTo>
                <a:lnTo>
                  <a:pt x="9222128" y="906404"/>
                </a:lnTo>
                <a:lnTo>
                  <a:pt x="9218094" y="957371"/>
                </a:lnTo>
                <a:lnTo>
                  <a:pt x="9206231" y="1006624"/>
                </a:lnTo>
                <a:lnTo>
                  <a:pt x="9186900" y="1053293"/>
                </a:lnTo>
                <a:lnTo>
                  <a:pt x="9160461" y="1096508"/>
                </a:lnTo>
                <a:lnTo>
                  <a:pt x="9127275" y="1135400"/>
                </a:lnTo>
                <a:lnTo>
                  <a:pt x="9088383" y="1168587"/>
                </a:lnTo>
                <a:lnTo>
                  <a:pt x="9045168" y="1195025"/>
                </a:lnTo>
                <a:lnTo>
                  <a:pt x="8998498" y="1214356"/>
                </a:lnTo>
                <a:lnTo>
                  <a:pt x="8949245" y="1226219"/>
                </a:lnTo>
                <a:lnTo>
                  <a:pt x="8898278" y="1230254"/>
                </a:lnTo>
                <a:close/>
              </a:path>
            </a:pathLst>
          </a:custGeom>
          <a:solidFill>
            <a:srgbClr val="FFFBAF"/>
          </a:solidFill>
        </p:spPr>
        <p:txBody>
          <a:bodyPr wrap="square" lIns="0" tIns="0" rIns="0" bIns="0" rtlCol="0"/>
          <a:lstStyle/>
          <a:p>
            <a:endParaRPr/>
          </a:p>
        </p:txBody>
      </p:sp>
      <p:sp>
        <p:nvSpPr>
          <p:cNvPr id="6" name="object 6">
            <a:extLst>
              <a:ext uri="{FF2B5EF4-FFF2-40B4-BE49-F238E27FC236}">
                <a16:creationId xmlns:a16="http://schemas.microsoft.com/office/drawing/2014/main" id="{94DFD6BE-0B1C-C7B0-8B36-7F2FCB83A96C}"/>
              </a:ext>
            </a:extLst>
          </p:cNvPr>
          <p:cNvSpPr txBox="1"/>
          <p:nvPr/>
        </p:nvSpPr>
        <p:spPr>
          <a:xfrm>
            <a:off x="2512105" y="1261335"/>
            <a:ext cx="9111615" cy="854075"/>
          </a:xfrm>
          <a:prstGeom prst="rect">
            <a:avLst/>
          </a:prstGeom>
        </p:spPr>
        <p:txBody>
          <a:bodyPr vert="horz" wrap="square" lIns="0" tIns="45085" rIns="0" bIns="0" rtlCol="0">
            <a:spAutoFit/>
          </a:bodyPr>
          <a:lstStyle/>
          <a:p>
            <a:pPr marL="12700">
              <a:lnSpc>
                <a:spcPct val="100000"/>
              </a:lnSpc>
              <a:spcBef>
                <a:spcPts val="355"/>
              </a:spcBef>
            </a:pPr>
            <a:r>
              <a:rPr sz="1600" spc="-130" dirty="0">
                <a:latin typeface="Arial Black"/>
                <a:cs typeface="Arial Black"/>
              </a:rPr>
              <a:t>POSICIÓN-</a:t>
            </a:r>
            <a:r>
              <a:rPr sz="1600" spc="-160" dirty="0">
                <a:latin typeface="Arial Black"/>
                <a:cs typeface="Arial Black"/>
              </a:rPr>
              <a:t>RESPIRACIÓN-</a:t>
            </a:r>
            <a:r>
              <a:rPr sz="1600" spc="-140" dirty="0">
                <a:latin typeface="Arial Black"/>
                <a:cs typeface="Arial Black"/>
              </a:rPr>
              <a:t>TOMAR</a:t>
            </a:r>
            <a:r>
              <a:rPr sz="1600" spc="-60" dirty="0">
                <a:latin typeface="Arial Black"/>
                <a:cs typeface="Arial Black"/>
              </a:rPr>
              <a:t> </a:t>
            </a:r>
            <a:r>
              <a:rPr sz="1600" spc="-150" dirty="0">
                <a:latin typeface="Arial Black"/>
                <a:cs typeface="Arial Black"/>
              </a:rPr>
              <a:t>CONCIENCIA-</a:t>
            </a:r>
            <a:r>
              <a:rPr sz="1600" spc="-135" dirty="0">
                <a:latin typeface="Arial Black"/>
                <a:cs typeface="Arial Black"/>
              </a:rPr>
              <a:t>PONEMOS</a:t>
            </a:r>
            <a:r>
              <a:rPr sz="1600" spc="-55" dirty="0">
                <a:latin typeface="Arial Black"/>
                <a:cs typeface="Arial Black"/>
              </a:rPr>
              <a:t> </a:t>
            </a:r>
            <a:r>
              <a:rPr sz="1600" spc="-120" dirty="0">
                <a:latin typeface="Arial Black"/>
                <a:cs typeface="Arial Black"/>
              </a:rPr>
              <a:t>NOMBRE-</a:t>
            </a:r>
            <a:r>
              <a:rPr sz="1600" spc="-60" dirty="0">
                <a:latin typeface="Arial Black"/>
                <a:cs typeface="Arial Black"/>
              </a:rPr>
              <a:t> </a:t>
            </a:r>
            <a:r>
              <a:rPr sz="1600" spc="-160" dirty="0">
                <a:latin typeface="Arial Black"/>
                <a:cs typeface="Arial Black"/>
              </a:rPr>
              <a:t>LA</a:t>
            </a:r>
            <a:r>
              <a:rPr sz="1600" spc="-55" dirty="0">
                <a:latin typeface="Arial Black"/>
                <a:cs typeface="Arial Black"/>
              </a:rPr>
              <a:t> </a:t>
            </a:r>
            <a:r>
              <a:rPr sz="1600" spc="-155" dirty="0">
                <a:latin typeface="Arial Black"/>
                <a:cs typeface="Arial Black"/>
              </a:rPr>
              <a:t>LOCALIZAMOS</a:t>
            </a:r>
            <a:r>
              <a:rPr sz="1600" spc="-55" dirty="0">
                <a:latin typeface="Arial Black"/>
                <a:cs typeface="Arial Black"/>
              </a:rPr>
              <a:t> </a:t>
            </a:r>
            <a:r>
              <a:rPr sz="1600" spc="-155" dirty="0">
                <a:latin typeface="Arial Black"/>
                <a:cs typeface="Arial Black"/>
              </a:rPr>
              <a:t>EN</a:t>
            </a:r>
            <a:r>
              <a:rPr sz="1600" spc="-60" dirty="0">
                <a:latin typeface="Arial Black"/>
                <a:cs typeface="Arial Black"/>
              </a:rPr>
              <a:t> </a:t>
            </a:r>
            <a:r>
              <a:rPr sz="1600" spc="-25" dirty="0">
                <a:latin typeface="Arial Black"/>
                <a:cs typeface="Arial Black"/>
              </a:rPr>
              <a:t>EL</a:t>
            </a:r>
            <a:endParaRPr sz="1600">
              <a:latin typeface="Arial Black"/>
              <a:cs typeface="Arial Black"/>
            </a:endParaRPr>
          </a:p>
          <a:p>
            <a:pPr marL="12700" marR="285115">
              <a:lnSpc>
                <a:spcPct val="113300"/>
              </a:lnSpc>
            </a:pPr>
            <a:r>
              <a:rPr sz="1600" spc="-100" dirty="0">
                <a:latin typeface="Arial Black"/>
                <a:cs typeface="Arial Black"/>
              </a:rPr>
              <a:t>CUERPOhttps://drive.google.com/file/d/1p7p0sVP6Ub6GdE47SCDydY_NcAdFTwu5/view? </a:t>
            </a:r>
            <a:r>
              <a:rPr sz="1600" spc="-10" dirty="0">
                <a:latin typeface="Arial Black"/>
                <a:cs typeface="Arial Black"/>
              </a:rPr>
              <a:t>usp=drive_link</a:t>
            </a:r>
            <a:endParaRPr sz="1600">
              <a:latin typeface="Arial Black"/>
              <a:cs typeface="Arial Black"/>
            </a:endParaRPr>
          </a:p>
        </p:txBody>
      </p:sp>
      <p:sp>
        <p:nvSpPr>
          <p:cNvPr id="7" name="object 7">
            <a:extLst>
              <a:ext uri="{FF2B5EF4-FFF2-40B4-BE49-F238E27FC236}">
                <a16:creationId xmlns:a16="http://schemas.microsoft.com/office/drawing/2014/main" id="{CFEA969B-B788-C05E-E1DD-D5BF3D458CE4}"/>
              </a:ext>
            </a:extLst>
          </p:cNvPr>
          <p:cNvSpPr/>
          <p:nvPr/>
        </p:nvSpPr>
        <p:spPr>
          <a:xfrm>
            <a:off x="319904" y="2449035"/>
            <a:ext cx="1880235" cy="475615"/>
          </a:xfrm>
          <a:custGeom>
            <a:avLst/>
            <a:gdLst/>
            <a:ahLst/>
            <a:cxnLst/>
            <a:rect l="l" t="t" r="r" b="b"/>
            <a:pathLst>
              <a:path w="1880235" h="475614">
                <a:moveTo>
                  <a:pt x="1641898" y="475604"/>
                </a:moveTo>
                <a:lnTo>
                  <a:pt x="0" y="475604"/>
                </a:lnTo>
                <a:lnTo>
                  <a:pt x="0" y="0"/>
                </a:lnTo>
                <a:lnTo>
                  <a:pt x="1641898" y="0"/>
                </a:lnTo>
                <a:lnTo>
                  <a:pt x="1879701" y="237802"/>
                </a:lnTo>
                <a:lnTo>
                  <a:pt x="1641898" y="475604"/>
                </a:lnTo>
                <a:close/>
              </a:path>
            </a:pathLst>
          </a:custGeom>
          <a:solidFill>
            <a:srgbClr val="FFFBAF"/>
          </a:solidFill>
        </p:spPr>
        <p:txBody>
          <a:bodyPr wrap="square" lIns="0" tIns="0" rIns="0" bIns="0" rtlCol="0"/>
          <a:lstStyle/>
          <a:p>
            <a:endParaRPr/>
          </a:p>
        </p:txBody>
      </p:sp>
      <p:sp>
        <p:nvSpPr>
          <p:cNvPr id="8" name="object 8">
            <a:extLst>
              <a:ext uri="{FF2B5EF4-FFF2-40B4-BE49-F238E27FC236}">
                <a16:creationId xmlns:a16="http://schemas.microsoft.com/office/drawing/2014/main" id="{630823BB-5EE2-793B-43F6-3BFDE2917A36}"/>
              </a:ext>
            </a:extLst>
          </p:cNvPr>
          <p:cNvSpPr txBox="1"/>
          <p:nvPr/>
        </p:nvSpPr>
        <p:spPr>
          <a:xfrm>
            <a:off x="488923" y="2537966"/>
            <a:ext cx="1407795" cy="269240"/>
          </a:xfrm>
          <a:prstGeom prst="rect">
            <a:avLst/>
          </a:prstGeom>
        </p:spPr>
        <p:txBody>
          <a:bodyPr vert="horz" wrap="square" lIns="0" tIns="12700" rIns="0" bIns="0" rtlCol="0">
            <a:spAutoFit/>
          </a:bodyPr>
          <a:lstStyle/>
          <a:p>
            <a:pPr marL="12700">
              <a:lnSpc>
                <a:spcPct val="100000"/>
              </a:lnSpc>
              <a:spcBef>
                <a:spcPts val="100"/>
              </a:spcBef>
            </a:pPr>
            <a:r>
              <a:rPr sz="1600" spc="-135" dirty="0">
                <a:latin typeface="Arial Black"/>
                <a:cs typeface="Arial Black"/>
              </a:rPr>
              <a:t>2.</a:t>
            </a:r>
            <a:r>
              <a:rPr sz="1600" spc="-105" dirty="0">
                <a:latin typeface="Arial Black"/>
                <a:cs typeface="Arial Black"/>
              </a:rPr>
              <a:t> </a:t>
            </a:r>
            <a:r>
              <a:rPr sz="1600" spc="-155" dirty="0">
                <a:latin typeface="Arial Black"/>
                <a:cs typeface="Arial Black"/>
              </a:rPr>
              <a:t>EVANGELIO</a:t>
            </a:r>
            <a:endParaRPr sz="1600">
              <a:latin typeface="Arial Black"/>
              <a:cs typeface="Arial Black"/>
            </a:endParaRPr>
          </a:p>
        </p:txBody>
      </p:sp>
      <p:pic>
        <p:nvPicPr>
          <p:cNvPr id="12" name="object 12">
            <a:extLst>
              <a:ext uri="{FF2B5EF4-FFF2-40B4-BE49-F238E27FC236}">
                <a16:creationId xmlns:a16="http://schemas.microsoft.com/office/drawing/2014/main" id="{B969A5E2-C1D8-887D-7A59-2DB23A46D45D}"/>
              </a:ext>
            </a:extLst>
          </p:cNvPr>
          <p:cNvPicPr/>
          <p:nvPr/>
        </p:nvPicPr>
        <p:blipFill>
          <a:blip r:embed="rId2" cstate="print"/>
          <a:stretch>
            <a:fillRect/>
          </a:stretch>
        </p:blipFill>
        <p:spPr>
          <a:xfrm>
            <a:off x="0" y="19411"/>
            <a:ext cx="1076324" cy="1209674"/>
          </a:xfrm>
          <a:prstGeom prst="rect">
            <a:avLst/>
          </a:prstGeom>
        </p:spPr>
      </p:pic>
      <p:grpSp>
        <p:nvGrpSpPr>
          <p:cNvPr id="13" name="object 13">
            <a:extLst>
              <a:ext uri="{FF2B5EF4-FFF2-40B4-BE49-F238E27FC236}">
                <a16:creationId xmlns:a16="http://schemas.microsoft.com/office/drawing/2014/main" id="{922E0433-7DC7-3967-3567-06E550921498}"/>
              </a:ext>
            </a:extLst>
          </p:cNvPr>
          <p:cNvGrpSpPr/>
          <p:nvPr/>
        </p:nvGrpSpPr>
        <p:grpSpPr>
          <a:xfrm>
            <a:off x="8861407" y="48331"/>
            <a:ext cx="3263900" cy="1229360"/>
            <a:chOff x="8861407" y="48331"/>
            <a:chExt cx="3263900" cy="1229360"/>
          </a:xfrm>
        </p:grpSpPr>
        <p:pic>
          <p:nvPicPr>
            <p:cNvPr id="14" name="object 14">
              <a:extLst>
                <a:ext uri="{FF2B5EF4-FFF2-40B4-BE49-F238E27FC236}">
                  <a16:creationId xmlns:a16="http://schemas.microsoft.com/office/drawing/2014/main" id="{9B1AF453-31E8-7436-2919-3B8492C25A80}"/>
                </a:ext>
              </a:extLst>
            </p:cNvPr>
            <p:cNvPicPr/>
            <p:nvPr/>
          </p:nvPicPr>
          <p:blipFill>
            <a:blip r:embed="rId3" cstate="print"/>
            <a:stretch>
              <a:fillRect/>
            </a:stretch>
          </p:blipFill>
          <p:spPr>
            <a:xfrm>
              <a:off x="11162821" y="96127"/>
              <a:ext cx="962024" cy="1181099"/>
            </a:xfrm>
            <a:prstGeom prst="rect">
              <a:avLst/>
            </a:prstGeom>
          </p:spPr>
        </p:pic>
        <p:pic>
          <p:nvPicPr>
            <p:cNvPr id="15" name="object 15">
              <a:extLst>
                <a:ext uri="{FF2B5EF4-FFF2-40B4-BE49-F238E27FC236}">
                  <a16:creationId xmlns:a16="http://schemas.microsoft.com/office/drawing/2014/main" id="{759DBE7F-425B-82B1-F76C-B90197B90666}"/>
                </a:ext>
              </a:extLst>
            </p:cNvPr>
            <p:cNvPicPr/>
            <p:nvPr/>
          </p:nvPicPr>
          <p:blipFill>
            <a:blip r:embed="rId4" cstate="print"/>
            <a:stretch>
              <a:fillRect/>
            </a:stretch>
          </p:blipFill>
          <p:spPr>
            <a:xfrm>
              <a:off x="9187414" y="370847"/>
              <a:ext cx="239339" cy="201533"/>
            </a:xfrm>
            <a:prstGeom prst="rect">
              <a:avLst/>
            </a:prstGeom>
          </p:spPr>
        </p:pic>
        <p:sp>
          <p:nvSpPr>
            <p:cNvPr id="16" name="object 16">
              <a:extLst>
                <a:ext uri="{FF2B5EF4-FFF2-40B4-BE49-F238E27FC236}">
                  <a16:creationId xmlns:a16="http://schemas.microsoft.com/office/drawing/2014/main" id="{FD48168A-B9E2-F5F1-08A3-09DE048FD126}"/>
                </a:ext>
              </a:extLst>
            </p:cNvPr>
            <p:cNvSpPr/>
            <p:nvPr/>
          </p:nvSpPr>
          <p:spPr>
            <a:xfrm>
              <a:off x="9300518" y="48331"/>
              <a:ext cx="17145" cy="279400"/>
            </a:xfrm>
            <a:custGeom>
              <a:avLst/>
              <a:gdLst/>
              <a:ahLst/>
              <a:cxnLst/>
              <a:rect l="l" t="t" r="r" b="b"/>
              <a:pathLst>
                <a:path w="17145" h="279400">
                  <a:moveTo>
                    <a:pt x="8497" y="279012"/>
                  </a:moveTo>
                  <a:lnTo>
                    <a:pt x="4248" y="144872"/>
                  </a:lnTo>
                  <a:lnTo>
                    <a:pt x="1327" y="51767"/>
                  </a:lnTo>
                  <a:lnTo>
                    <a:pt x="0" y="7589"/>
                  </a:lnTo>
                  <a:lnTo>
                    <a:pt x="0" y="3397"/>
                  </a:lnTo>
                  <a:lnTo>
                    <a:pt x="3804" y="0"/>
                  </a:lnTo>
                  <a:lnTo>
                    <a:pt x="13191" y="0"/>
                  </a:lnTo>
                  <a:lnTo>
                    <a:pt x="16995" y="3397"/>
                  </a:lnTo>
                  <a:lnTo>
                    <a:pt x="16995" y="7589"/>
                  </a:lnTo>
                  <a:lnTo>
                    <a:pt x="15668" y="51767"/>
                  </a:lnTo>
                  <a:lnTo>
                    <a:pt x="8497" y="279012"/>
                  </a:lnTo>
                  <a:close/>
                </a:path>
              </a:pathLst>
            </a:custGeom>
            <a:solidFill>
              <a:srgbClr val="D5B064"/>
            </a:solidFill>
          </p:spPr>
          <p:txBody>
            <a:bodyPr wrap="square" lIns="0" tIns="0" rIns="0" bIns="0" rtlCol="0"/>
            <a:lstStyle/>
            <a:p>
              <a:endParaRPr/>
            </a:p>
          </p:txBody>
        </p:sp>
        <p:pic>
          <p:nvPicPr>
            <p:cNvPr id="17" name="object 17">
              <a:extLst>
                <a:ext uri="{FF2B5EF4-FFF2-40B4-BE49-F238E27FC236}">
                  <a16:creationId xmlns:a16="http://schemas.microsoft.com/office/drawing/2014/main" id="{3985ED32-FF35-F50D-D66A-77B4FE674ECA}"/>
                </a:ext>
              </a:extLst>
            </p:cNvPr>
            <p:cNvPicPr/>
            <p:nvPr/>
          </p:nvPicPr>
          <p:blipFill>
            <a:blip r:embed="rId5" cstate="print"/>
            <a:stretch>
              <a:fillRect/>
            </a:stretch>
          </p:blipFill>
          <p:spPr>
            <a:xfrm>
              <a:off x="9324349" y="85266"/>
              <a:ext cx="98825" cy="262149"/>
            </a:xfrm>
            <a:prstGeom prst="rect">
              <a:avLst/>
            </a:prstGeom>
          </p:spPr>
        </p:pic>
        <p:sp>
          <p:nvSpPr>
            <p:cNvPr id="18" name="object 18">
              <a:extLst>
                <a:ext uri="{FF2B5EF4-FFF2-40B4-BE49-F238E27FC236}">
                  <a16:creationId xmlns:a16="http://schemas.microsoft.com/office/drawing/2014/main" id="{FB167B81-EE65-BF21-16EF-C5A34D5CC382}"/>
                </a:ext>
              </a:extLst>
            </p:cNvPr>
            <p:cNvSpPr/>
            <p:nvPr/>
          </p:nvSpPr>
          <p:spPr>
            <a:xfrm>
              <a:off x="9340180" y="72990"/>
              <a:ext cx="55244" cy="268605"/>
            </a:xfrm>
            <a:custGeom>
              <a:avLst/>
              <a:gdLst/>
              <a:ahLst/>
              <a:cxnLst/>
              <a:rect l="l" t="t" r="r" b="b"/>
              <a:pathLst>
                <a:path w="55245" h="268605">
                  <a:moveTo>
                    <a:pt x="0" y="268291"/>
                  </a:moveTo>
                  <a:lnTo>
                    <a:pt x="18277" y="138935"/>
                  </a:lnTo>
                  <a:lnTo>
                    <a:pt x="31022" y="49160"/>
                  </a:lnTo>
                  <a:lnTo>
                    <a:pt x="37190" y="6583"/>
                  </a:lnTo>
                  <a:lnTo>
                    <a:pt x="42561" y="0"/>
                  </a:lnTo>
                  <a:lnTo>
                    <a:pt x="52025" y="1602"/>
                  </a:lnTo>
                  <a:lnTo>
                    <a:pt x="55174" y="5489"/>
                  </a:lnTo>
                  <a:lnTo>
                    <a:pt x="54326" y="9483"/>
                  </a:lnTo>
                  <a:lnTo>
                    <a:pt x="0" y="268291"/>
                  </a:lnTo>
                  <a:close/>
                </a:path>
              </a:pathLst>
            </a:custGeom>
            <a:solidFill>
              <a:srgbClr val="D5B064"/>
            </a:solidFill>
          </p:spPr>
          <p:txBody>
            <a:bodyPr wrap="square" lIns="0" tIns="0" rIns="0" bIns="0" rtlCol="0"/>
            <a:lstStyle/>
            <a:p>
              <a:endParaRPr/>
            </a:p>
          </p:txBody>
        </p:sp>
        <p:pic>
          <p:nvPicPr>
            <p:cNvPr id="19" name="object 19">
              <a:extLst>
                <a:ext uri="{FF2B5EF4-FFF2-40B4-BE49-F238E27FC236}">
                  <a16:creationId xmlns:a16="http://schemas.microsoft.com/office/drawing/2014/main" id="{40011577-EA0D-850B-0A2C-4E86143EA4FA}"/>
                </a:ext>
              </a:extLst>
            </p:cNvPr>
            <p:cNvPicPr/>
            <p:nvPr/>
          </p:nvPicPr>
          <p:blipFill>
            <a:blip r:embed="rId6" cstate="print"/>
            <a:stretch>
              <a:fillRect/>
            </a:stretch>
          </p:blipFill>
          <p:spPr>
            <a:xfrm>
              <a:off x="9194857" y="85266"/>
              <a:ext cx="98825" cy="262149"/>
            </a:xfrm>
            <a:prstGeom prst="rect">
              <a:avLst/>
            </a:prstGeom>
          </p:spPr>
        </p:pic>
        <p:sp>
          <p:nvSpPr>
            <p:cNvPr id="20" name="object 20">
              <a:extLst>
                <a:ext uri="{FF2B5EF4-FFF2-40B4-BE49-F238E27FC236}">
                  <a16:creationId xmlns:a16="http://schemas.microsoft.com/office/drawing/2014/main" id="{A37BEF35-CA0E-E244-B8B7-8A834F3E67DB}"/>
                </a:ext>
              </a:extLst>
            </p:cNvPr>
            <p:cNvSpPr/>
            <p:nvPr/>
          </p:nvSpPr>
          <p:spPr>
            <a:xfrm>
              <a:off x="9222676" y="72999"/>
              <a:ext cx="534035" cy="421640"/>
            </a:xfrm>
            <a:custGeom>
              <a:avLst/>
              <a:gdLst/>
              <a:ahLst/>
              <a:cxnLst/>
              <a:rect l="l" t="t" r="r" b="b"/>
              <a:pathLst>
                <a:path w="534034" h="421640">
                  <a:moveTo>
                    <a:pt x="55168" y="268287"/>
                  </a:moveTo>
                  <a:lnTo>
                    <a:pt x="36893" y="138938"/>
                  </a:lnTo>
                  <a:lnTo>
                    <a:pt x="24142" y="49161"/>
                  </a:lnTo>
                  <a:lnTo>
                    <a:pt x="17983" y="6578"/>
                  </a:lnTo>
                  <a:lnTo>
                    <a:pt x="12611" y="0"/>
                  </a:lnTo>
                  <a:lnTo>
                    <a:pt x="3149" y="1600"/>
                  </a:lnTo>
                  <a:lnTo>
                    <a:pt x="0" y="5486"/>
                  </a:lnTo>
                  <a:lnTo>
                    <a:pt x="838" y="9486"/>
                  </a:lnTo>
                  <a:lnTo>
                    <a:pt x="55168" y="268287"/>
                  </a:lnTo>
                  <a:close/>
                </a:path>
                <a:path w="534034" h="421640">
                  <a:moveTo>
                    <a:pt x="533946" y="408178"/>
                  </a:moveTo>
                  <a:lnTo>
                    <a:pt x="530567" y="404355"/>
                  </a:lnTo>
                  <a:lnTo>
                    <a:pt x="526389" y="404355"/>
                  </a:lnTo>
                  <a:lnTo>
                    <a:pt x="482460" y="405688"/>
                  </a:lnTo>
                  <a:lnTo>
                    <a:pt x="389877" y="408635"/>
                  </a:lnTo>
                  <a:lnTo>
                    <a:pt x="256489" y="412902"/>
                  </a:lnTo>
                  <a:lnTo>
                    <a:pt x="482460" y="420116"/>
                  </a:lnTo>
                  <a:lnTo>
                    <a:pt x="526389" y="421449"/>
                  </a:lnTo>
                  <a:lnTo>
                    <a:pt x="530567" y="421449"/>
                  </a:lnTo>
                  <a:lnTo>
                    <a:pt x="533946" y="417626"/>
                  </a:lnTo>
                  <a:lnTo>
                    <a:pt x="533946" y="408178"/>
                  </a:lnTo>
                  <a:close/>
                </a:path>
              </a:pathLst>
            </a:custGeom>
            <a:solidFill>
              <a:srgbClr val="D5B064"/>
            </a:solidFill>
          </p:spPr>
          <p:txBody>
            <a:bodyPr wrap="square" lIns="0" tIns="0" rIns="0" bIns="0" rtlCol="0"/>
            <a:lstStyle/>
            <a:p>
              <a:endParaRPr/>
            </a:p>
          </p:txBody>
        </p:sp>
        <p:pic>
          <p:nvPicPr>
            <p:cNvPr id="21" name="object 21">
              <a:extLst>
                <a:ext uri="{FF2B5EF4-FFF2-40B4-BE49-F238E27FC236}">
                  <a16:creationId xmlns:a16="http://schemas.microsoft.com/office/drawing/2014/main" id="{73C7CEAA-9332-BBD5-DE78-0EDF28F8E2B4}"/>
                </a:ext>
              </a:extLst>
            </p:cNvPr>
            <p:cNvPicPr/>
            <p:nvPr/>
          </p:nvPicPr>
          <p:blipFill>
            <a:blip r:embed="rId7" cstate="print"/>
            <a:stretch>
              <a:fillRect/>
            </a:stretch>
          </p:blipFill>
          <p:spPr>
            <a:xfrm>
              <a:off x="9459215" y="501316"/>
              <a:ext cx="260681" cy="99382"/>
            </a:xfrm>
            <a:prstGeom prst="rect">
              <a:avLst/>
            </a:prstGeom>
          </p:spPr>
        </p:pic>
        <p:sp>
          <p:nvSpPr>
            <p:cNvPr id="22" name="object 22">
              <a:extLst>
                <a:ext uri="{FF2B5EF4-FFF2-40B4-BE49-F238E27FC236}">
                  <a16:creationId xmlns:a16="http://schemas.microsoft.com/office/drawing/2014/main" id="{AEF170F0-DFD9-E9D7-6FCB-7D440F173D2A}"/>
                </a:ext>
              </a:extLst>
            </p:cNvPr>
            <p:cNvSpPr/>
            <p:nvPr/>
          </p:nvSpPr>
          <p:spPr>
            <a:xfrm>
              <a:off x="9465315" y="517236"/>
              <a:ext cx="267335" cy="55880"/>
            </a:xfrm>
            <a:custGeom>
              <a:avLst/>
              <a:gdLst/>
              <a:ahLst/>
              <a:cxnLst/>
              <a:rect l="l" t="t" r="r" b="b"/>
              <a:pathLst>
                <a:path w="267334" h="55879">
                  <a:moveTo>
                    <a:pt x="261330" y="55484"/>
                  </a:moveTo>
                  <a:lnTo>
                    <a:pt x="257358" y="54632"/>
                  </a:lnTo>
                  <a:lnTo>
                    <a:pt x="0" y="0"/>
                  </a:lnTo>
                  <a:lnTo>
                    <a:pt x="128631" y="18380"/>
                  </a:lnTo>
                  <a:lnTo>
                    <a:pt x="217904" y="31196"/>
                  </a:lnTo>
                  <a:lnTo>
                    <a:pt x="260242" y="37400"/>
                  </a:lnTo>
                  <a:lnTo>
                    <a:pt x="264214" y="38252"/>
                  </a:lnTo>
                  <a:lnTo>
                    <a:pt x="266789" y="42801"/>
                  </a:lnTo>
                  <a:lnTo>
                    <a:pt x="265195" y="52318"/>
                  </a:lnTo>
                  <a:lnTo>
                    <a:pt x="261330" y="55484"/>
                  </a:lnTo>
                  <a:close/>
                </a:path>
              </a:pathLst>
            </a:custGeom>
            <a:solidFill>
              <a:srgbClr val="D5B064"/>
            </a:solidFill>
          </p:spPr>
          <p:txBody>
            <a:bodyPr wrap="square" lIns="0" tIns="0" rIns="0" bIns="0" rtlCol="0"/>
            <a:lstStyle/>
            <a:p>
              <a:endParaRPr/>
            </a:p>
          </p:txBody>
        </p:sp>
        <p:pic>
          <p:nvPicPr>
            <p:cNvPr id="23" name="object 23">
              <a:extLst>
                <a:ext uri="{FF2B5EF4-FFF2-40B4-BE49-F238E27FC236}">
                  <a16:creationId xmlns:a16="http://schemas.microsoft.com/office/drawing/2014/main" id="{F9A7E6D5-A984-0073-EDE5-25CAF3D4B1EC}"/>
                </a:ext>
              </a:extLst>
            </p:cNvPr>
            <p:cNvPicPr/>
            <p:nvPr/>
          </p:nvPicPr>
          <p:blipFill>
            <a:blip r:embed="rId8" cstate="print"/>
            <a:stretch>
              <a:fillRect/>
            </a:stretch>
          </p:blipFill>
          <p:spPr>
            <a:xfrm>
              <a:off x="9459215" y="371095"/>
              <a:ext cx="260681" cy="99382"/>
            </a:xfrm>
            <a:prstGeom prst="rect">
              <a:avLst/>
            </a:prstGeom>
          </p:spPr>
        </p:pic>
        <p:sp>
          <p:nvSpPr>
            <p:cNvPr id="24" name="object 24">
              <a:extLst>
                <a:ext uri="{FF2B5EF4-FFF2-40B4-BE49-F238E27FC236}">
                  <a16:creationId xmlns:a16="http://schemas.microsoft.com/office/drawing/2014/main" id="{22E351CE-75F5-BF3D-1F72-08575C31652C}"/>
                </a:ext>
              </a:extLst>
            </p:cNvPr>
            <p:cNvSpPr/>
            <p:nvPr/>
          </p:nvSpPr>
          <p:spPr>
            <a:xfrm>
              <a:off x="8861399" y="399084"/>
              <a:ext cx="871219" cy="95885"/>
            </a:xfrm>
            <a:custGeom>
              <a:avLst/>
              <a:gdLst/>
              <a:ahLst/>
              <a:cxnLst/>
              <a:rect l="l" t="t" r="r" b="b"/>
              <a:pathLst>
                <a:path w="871220" h="95884">
                  <a:moveTo>
                    <a:pt x="277456" y="86817"/>
                  </a:moveTo>
                  <a:lnTo>
                    <a:pt x="144068" y="82550"/>
                  </a:lnTo>
                  <a:lnTo>
                    <a:pt x="51485" y="79603"/>
                  </a:lnTo>
                  <a:lnTo>
                    <a:pt x="7543" y="78270"/>
                  </a:lnTo>
                  <a:lnTo>
                    <a:pt x="3378" y="78270"/>
                  </a:lnTo>
                  <a:lnTo>
                    <a:pt x="0" y="82092"/>
                  </a:lnTo>
                  <a:lnTo>
                    <a:pt x="0" y="91541"/>
                  </a:lnTo>
                  <a:lnTo>
                    <a:pt x="3378" y="95364"/>
                  </a:lnTo>
                  <a:lnTo>
                    <a:pt x="7543" y="95364"/>
                  </a:lnTo>
                  <a:lnTo>
                    <a:pt x="51485" y="94030"/>
                  </a:lnTo>
                  <a:lnTo>
                    <a:pt x="277456" y="86817"/>
                  </a:lnTo>
                  <a:close/>
                </a:path>
                <a:path w="871220" h="95884">
                  <a:moveTo>
                    <a:pt x="870699" y="12674"/>
                  </a:moveTo>
                  <a:lnTo>
                    <a:pt x="869111" y="3162"/>
                  </a:lnTo>
                  <a:lnTo>
                    <a:pt x="865238" y="0"/>
                  </a:lnTo>
                  <a:lnTo>
                    <a:pt x="861263" y="850"/>
                  </a:lnTo>
                  <a:lnTo>
                    <a:pt x="603910" y="55473"/>
                  </a:lnTo>
                  <a:lnTo>
                    <a:pt x="732536" y="37096"/>
                  </a:lnTo>
                  <a:lnTo>
                    <a:pt x="821817" y="24282"/>
                  </a:lnTo>
                  <a:lnTo>
                    <a:pt x="864158" y="18084"/>
                  </a:lnTo>
                  <a:lnTo>
                    <a:pt x="868121" y="17221"/>
                  </a:lnTo>
                  <a:lnTo>
                    <a:pt x="870699" y="12674"/>
                  </a:lnTo>
                  <a:close/>
                </a:path>
              </a:pathLst>
            </a:custGeom>
            <a:solidFill>
              <a:srgbClr val="D5B064"/>
            </a:solidFill>
          </p:spPr>
          <p:txBody>
            <a:bodyPr wrap="square" lIns="0" tIns="0" rIns="0" bIns="0" rtlCol="0"/>
            <a:lstStyle/>
            <a:p>
              <a:endParaRPr/>
            </a:p>
          </p:txBody>
        </p:sp>
        <p:pic>
          <p:nvPicPr>
            <p:cNvPr id="25" name="object 25">
              <a:extLst>
                <a:ext uri="{FF2B5EF4-FFF2-40B4-BE49-F238E27FC236}">
                  <a16:creationId xmlns:a16="http://schemas.microsoft.com/office/drawing/2014/main" id="{B65630C2-23C1-D0AA-969B-E3E7B874568E}"/>
                </a:ext>
              </a:extLst>
            </p:cNvPr>
            <p:cNvPicPr/>
            <p:nvPr/>
          </p:nvPicPr>
          <p:blipFill>
            <a:blip r:embed="rId9" cstate="print"/>
            <a:stretch>
              <a:fillRect/>
            </a:stretch>
          </p:blipFill>
          <p:spPr>
            <a:xfrm>
              <a:off x="8898135" y="501316"/>
              <a:ext cx="260681" cy="99382"/>
            </a:xfrm>
            <a:prstGeom prst="rect">
              <a:avLst/>
            </a:prstGeom>
          </p:spPr>
        </p:pic>
        <p:sp>
          <p:nvSpPr>
            <p:cNvPr id="26" name="object 26">
              <a:extLst>
                <a:ext uri="{FF2B5EF4-FFF2-40B4-BE49-F238E27FC236}">
                  <a16:creationId xmlns:a16="http://schemas.microsoft.com/office/drawing/2014/main" id="{DAE80EDE-2695-6A42-8E60-BF2758DD288B}"/>
                </a:ext>
              </a:extLst>
            </p:cNvPr>
            <p:cNvSpPr/>
            <p:nvPr/>
          </p:nvSpPr>
          <p:spPr>
            <a:xfrm>
              <a:off x="8885928" y="517236"/>
              <a:ext cx="267335" cy="55880"/>
            </a:xfrm>
            <a:custGeom>
              <a:avLst/>
              <a:gdLst/>
              <a:ahLst/>
              <a:cxnLst/>
              <a:rect l="l" t="t" r="r" b="b"/>
              <a:pathLst>
                <a:path w="267334" h="55879">
                  <a:moveTo>
                    <a:pt x="5458" y="55484"/>
                  </a:moveTo>
                  <a:lnTo>
                    <a:pt x="1593" y="52318"/>
                  </a:lnTo>
                  <a:lnTo>
                    <a:pt x="0" y="42801"/>
                  </a:lnTo>
                  <a:lnTo>
                    <a:pt x="2574" y="38252"/>
                  </a:lnTo>
                  <a:lnTo>
                    <a:pt x="6546" y="37400"/>
                  </a:lnTo>
                  <a:lnTo>
                    <a:pt x="48884" y="31196"/>
                  </a:lnTo>
                  <a:lnTo>
                    <a:pt x="138157" y="18380"/>
                  </a:lnTo>
                  <a:lnTo>
                    <a:pt x="266789" y="0"/>
                  </a:lnTo>
                  <a:lnTo>
                    <a:pt x="9430" y="54632"/>
                  </a:lnTo>
                  <a:lnTo>
                    <a:pt x="5458" y="55484"/>
                  </a:lnTo>
                  <a:close/>
                </a:path>
              </a:pathLst>
            </a:custGeom>
            <a:solidFill>
              <a:srgbClr val="D5B064"/>
            </a:solidFill>
          </p:spPr>
          <p:txBody>
            <a:bodyPr wrap="square" lIns="0" tIns="0" rIns="0" bIns="0" rtlCol="0"/>
            <a:lstStyle/>
            <a:p>
              <a:endParaRPr/>
            </a:p>
          </p:txBody>
        </p:sp>
        <p:pic>
          <p:nvPicPr>
            <p:cNvPr id="27" name="object 27">
              <a:extLst>
                <a:ext uri="{FF2B5EF4-FFF2-40B4-BE49-F238E27FC236}">
                  <a16:creationId xmlns:a16="http://schemas.microsoft.com/office/drawing/2014/main" id="{0921083D-5170-C183-5CEB-1D8135B2A551}"/>
                </a:ext>
              </a:extLst>
            </p:cNvPr>
            <p:cNvPicPr/>
            <p:nvPr/>
          </p:nvPicPr>
          <p:blipFill>
            <a:blip r:embed="rId10" cstate="print"/>
            <a:stretch>
              <a:fillRect/>
            </a:stretch>
          </p:blipFill>
          <p:spPr>
            <a:xfrm>
              <a:off x="8898135" y="371095"/>
              <a:ext cx="260681" cy="99382"/>
            </a:xfrm>
            <a:prstGeom prst="rect">
              <a:avLst/>
            </a:prstGeom>
          </p:spPr>
        </p:pic>
        <p:sp>
          <p:nvSpPr>
            <p:cNvPr id="28" name="object 28">
              <a:extLst>
                <a:ext uri="{FF2B5EF4-FFF2-40B4-BE49-F238E27FC236}">
                  <a16:creationId xmlns:a16="http://schemas.microsoft.com/office/drawing/2014/main" id="{71155261-F1A6-AFA8-4ED3-508C6486B050}"/>
                </a:ext>
              </a:extLst>
            </p:cNvPr>
            <p:cNvSpPr/>
            <p:nvPr/>
          </p:nvSpPr>
          <p:spPr>
            <a:xfrm>
              <a:off x="8885923" y="399084"/>
              <a:ext cx="552450" cy="840105"/>
            </a:xfrm>
            <a:custGeom>
              <a:avLst/>
              <a:gdLst/>
              <a:ahLst/>
              <a:cxnLst/>
              <a:rect l="l" t="t" r="r" b="b"/>
              <a:pathLst>
                <a:path w="552450" h="840105">
                  <a:moveTo>
                    <a:pt x="266788" y="55473"/>
                  </a:moveTo>
                  <a:lnTo>
                    <a:pt x="9423" y="850"/>
                  </a:lnTo>
                  <a:lnTo>
                    <a:pt x="5461" y="0"/>
                  </a:lnTo>
                  <a:lnTo>
                    <a:pt x="1587" y="3162"/>
                  </a:lnTo>
                  <a:lnTo>
                    <a:pt x="48882" y="24282"/>
                  </a:lnTo>
                  <a:lnTo>
                    <a:pt x="138150" y="37096"/>
                  </a:lnTo>
                  <a:lnTo>
                    <a:pt x="266788" y="55473"/>
                  </a:lnTo>
                  <a:close/>
                </a:path>
                <a:path w="552450" h="840105">
                  <a:moveTo>
                    <a:pt x="373570" y="223824"/>
                  </a:moveTo>
                  <a:lnTo>
                    <a:pt x="361505" y="307581"/>
                  </a:lnTo>
                  <a:lnTo>
                    <a:pt x="334886" y="492125"/>
                  </a:lnTo>
                  <a:lnTo>
                    <a:pt x="308013" y="677405"/>
                  </a:lnTo>
                  <a:lnTo>
                    <a:pt x="295236" y="763346"/>
                  </a:lnTo>
                  <a:lnTo>
                    <a:pt x="293941" y="767257"/>
                  </a:lnTo>
                  <a:lnTo>
                    <a:pt x="296430" y="771359"/>
                  </a:lnTo>
                  <a:lnTo>
                    <a:pt x="305155" y="773671"/>
                  </a:lnTo>
                  <a:lnTo>
                    <a:pt x="309740" y="771436"/>
                  </a:lnTo>
                  <a:lnTo>
                    <a:pt x="311035" y="767537"/>
                  </a:lnTo>
                  <a:lnTo>
                    <a:pt x="321348" y="680935"/>
                  </a:lnTo>
                  <a:lnTo>
                    <a:pt x="342785" y="494220"/>
                  </a:lnTo>
                  <a:lnTo>
                    <a:pt x="363982" y="308229"/>
                  </a:lnTo>
                  <a:lnTo>
                    <a:pt x="373570" y="223824"/>
                  </a:lnTo>
                  <a:close/>
                </a:path>
                <a:path w="552450" h="840105">
                  <a:moveTo>
                    <a:pt x="387832" y="230771"/>
                  </a:moveTo>
                  <a:lnTo>
                    <a:pt x="357466" y="514286"/>
                  </a:lnTo>
                  <a:lnTo>
                    <a:pt x="336384" y="710158"/>
                  </a:lnTo>
                  <a:lnTo>
                    <a:pt x="326377" y="801192"/>
                  </a:lnTo>
                  <a:lnTo>
                    <a:pt x="325412" y="805726"/>
                  </a:lnTo>
                  <a:lnTo>
                    <a:pt x="328980" y="810120"/>
                  </a:lnTo>
                  <a:lnTo>
                    <a:pt x="352742" y="712927"/>
                  </a:lnTo>
                  <a:lnTo>
                    <a:pt x="367157" y="515924"/>
                  </a:lnTo>
                  <a:lnTo>
                    <a:pt x="381393" y="319786"/>
                  </a:lnTo>
                  <a:lnTo>
                    <a:pt x="387832" y="230771"/>
                  </a:lnTo>
                  <a:close/>
                </a:path>
                <a:path w="552450" h="840105">
                  <a:moveTo>
                    <a:pt x="405739" y="236334"/>
                  </a:moveTo>
                  <a:lnTo>
                    <a:pt x="389115" y="511111"/>
                  </a:lnTo>
                  <a:lnTo>
                    <a:pt x="377596" y="700925"/>
                  </a:lnTo>
                  <a:lnTo>
                    <a:pt x="372135" y="789089"/>
                  </a:lnTo>
                  <a:lnTo>
                    <a:pt x="371640" y="793343"/>
                  </a:lnTo>
                  <a:lnTo>
                    <a:pt x="375094" y="797153"/>
                  </a:lnTo>
                  <a:lnTo>
                    <a:pt x="392125" y="702271"/>
                  </a:lnTo>
                  <a:lnTo>
                    <a:pt x="397738" y="511911"/>
                  </a:lnTo>
                  <a:lnTo>
                    <a:pt x="405739" y="236334"/>
                  </a:lnTo>
                  <a:close/>
                </a:path>
                <a:path w="552450" h="840105">
                  <a:moveTo>
                    <a:pt x="432701" y="831278"/>
                  </a:moveTo>
                  <a:lnTo>
                    <a:pt x="431203" y="737908"/>
                  </a:lnTo>
                  <a:lnTo>
                    <a:pt x="423087" y="246570"/>
                  </a:lnTo>
                  <a:lnTo>
                    <a:pt x="414972" y="737908"/>
                  </a:lnTo>
                  <a:lnTo>
                    <a:pt x="413473" y="831278"/>
                  </a:lnTo>
                  <a:lnTo>
                    <a:pt x="413473" y="836028"/>
                  </a:lnTo>
                  <a:lnTo>
                    <a:pt x="417779" y="839876"/>
                  </a:lnTo>
                  <a:lnTo>
                    <a:pt x="428396" y="839876"/>
                  </a:lnTo>
                  <a:lnTo>
                    <a:pt x="432701" y="836028"/>
                  </a:lnTo>
                  <a:lnTo>
                    <a:pt x="432701" y="831278"/>
                  </a:lnTo>
                  <a:close/>
                </a:path>
                <a:path w="552450" h="840105">
                  <a:moveTo>
                    <a:pt x="474535" y="793343"/>
                  </a:moveTo>
                  <a:lnTo>
                    <a:pt x="474040" y="789089"/>
                  </a:lnTo>
                  <a:lnTo>
                    <a:pt x="468579" y="700925"/>
                  </a:lnTo>
                  <a:lnTo>
                    <a:pt x="457047" y="511111"/>
                  </a:lnTo>
                  <a:lnTo>
                    <a:pt x="440436" y="236334"/>
                  </a:lnTo>
                  <a:lnTo>
                    <a:pt x="448437" y="511911"/>
                  </a:lnTo>
                  <a:lnTo>
                    <a:pt x="454050" y="702271"/>
                  </a:lnTo>
                  <a:lnTo>
                    <a:pt x="456819" y="790676"/>
                  </a:lnTo>
                  <a:lnTo>
                    <a:pt x="457301" y="794931"/>
                  </a:lnTo>
                  <a:lnTo>
                    <a:pt x="461556" y="798029"/>
                  </a:lnTo>
                  <a:lnTo>
                    <a:pt x="471068" y="797153"/>
                  </a:lnTo>
                  <a:lnTo>
                    <a:pt x="474535" y="793343"/>
                  </a:lnTo>
                  <a:close/>
                </a:path>
                <a:path w="552450" h="840105">
                  <a:moveTo>
                    <a:pt x="520763" y="805726"/>
                  </a:moveTo>
                  <a:lnTo>
                    <a:pt x="519798" y="801192"/>
                  </a:lnTo>
                  <a:lnTo>
                    <a:pt x="509790" y="710158"/>
                  </a:lnTo>
                  <a:lnTo>
                    <a:pt x="488708" y="514286"/>
                  </a:lnTo>
                  <a:lnTo>
                    <a:pt x="458343" y="230771"/>
                  </a:lnTo>
                  <a:lnTo>
                    <a:pt x="464781" y="319786"/>
                  </a:lnTo>
                  <a:lnTo>
                    <a:pt x="479018" y="515924"/>
                  </a:lnTo>
                  <a:lnTo>
                    <a:pt x="493433" y="712927"/>
                  </a:lnTo>
                  <a:lnTo>
                    <a:pt x="500418" y="804481"/>
                  </a:lnTo>
                  <a:lnTo>
                    <a:pt x="506488" y="811936"/>
                  </a:lnTo>
                  <a:lnTo>
                    <a:pt x="517194" y="810120"/>
                  </a:lnTo>
                  <a:lnTo>
                    <a:pt x="520763" y="805726"/>
                  </a:lnTo>
                  <a:close/>
                </a:path>
                <a:path w="552450" h="840105">
                  <a:moveTo>
                    <a:pt x="552234" y="767257"/>
                  </a:moveTo>
                  <a:lnTo>
                    <a:pt x="538149" y="677405"/>
                  </a:lnTo>
                  <a:lnTo>
                    <a:pt x="511289" y="492125"/>
                  </a:lnTo>
                  <a:lnTo>
                    <a:pt x="484670" y="307581"/>
                  </a:lnTo>
                  <a:lnTo>
                    <a:pt x="472605" y="223824"/>
                  </a:lnTo>
                  <a:lnTo>
                    <a:pt x="482193" y="308229"/>
                  </a:lnTo>
                  <a:lnTo>
                    <a:pt x="503389" y="494220"/>
                  </a:lnTo>
                  <a:lnTo>
                    <a:pt x="524814" y="680935"/>
                  </a:lnTo>
                  <a:lnTo>
                    <a:pt x="535139" y="767537"/>
                  </a:lnTo>
                  <a:lnTo>
                    <a:pt x="541020" y="773671"/>
                  </a:lnTo>
                  <a:lnTo>
                    <a:pt x="549744" y="771359"/>
                  </a:lnTo>
                  <a:lnTo>
                    <a:pt x="552234" y="767257"/>
                  </a:lnTo>
                  <a:close/>
                </a:path>
              </a:pathLst>
            </a:custGeom>
            <a:solidFill>
              <a:srgbClr val="D5B064"/>
            </a:solidFill>
          </p:spPr>
          <p:txBody>
            <a:bodyPr wrap="square" lIns="0" tIns="0" rIns="0" bIns="0" rtlCol="0"/>
            <a:lstStyle/>
            <a:p>
              <a:endParaRPr/>
            </a:p>
          </p:txBody>
        </p:sp>
      </p:grpSp>
      <p:sp>
        <p:nvSpPr>
          <p:cNvPr id="29" name="object 29">
            <a:extLst>
              <a:ext uri="{FF2B5EF4-FFF2-40B4-BE49-F238E27FC236}">
                <a16:creationId xmlns:a16="http://schemas.microsoft.com/office/drawing/2014/main" id="{3B39A206-E21F-3683-E5F0-3A0C4938390A}"/>
              </a:ext>
            </a:extLst>
          </p:cNvPr>
          <p:cNvSpPr/>
          <p:nvPr/>
        </p:nvSpPr>
        <p:spPr>
          <a:xfrm>
            <a:off x="473735" y="3047618"/>
            <a:ext cx="1571625" cy="771525"/>
          </a:xfrm>
          <a:custGeom>
            <a:avLst/>
            <a:gdLst/>
            <a:ahLst/>
            <a:cxnLst/>
            <a:rect l="l" t="t" r="r" b="b"/>
            <a:pathLst>
              <a:path w="1571625" h="771525">
                <a:moveTo>
                  <a:pt x="915784" y="147396"/>
                </a:moveTo>
                <a:lnTo>
                  <a:pt x="909281" y="128879"/>
                </a:lnTo>
                <a:lnTo>
                  <a:pt x="889774" y="120472"/>
                </a:lnTo>
                <a:lnTo>
                  <a:pt x="812698" y="120472"/>
                </a:lnTo>
                <a:lnTo>
                  <a:pt x="812698" y="26047"/>
                </a:lnTo>
                <a:lnTo>
                  <a:pt x="804291" y="6515"/>
                </a:lnTo>
                <a:lnTo>
                  <a:pt x="785812" y="0"/>
                </a:lnTo>
                <a:lnTo>
                  <a:pt x="767321" y="6515"/>
                </a:lnTo>
                <a:lnTo>
                  <a:pt x="758926" y="26047"/>
                </a:lnTo>
                <a:lnTo>
                  <a:pt x="758926" y="120472"/>
                </a:lnTo>
                <a:lnTo>
                  <a:pt x="681837" y="120472"/>
                </a:lnTo>
                <a:lnTo>
                  <a:pt x="662330" y="128879"/>
                </a:lnTo>
                <a:lnTo>
                  <a:pt x="655828" y="147396"/>
                </a:lnTo>
                <a:lnTo>
                  <a:pt x="662330" y="165912"/>
                </a:lnTo>
                <a:lnTo>
                  <a:pt x="681837" y="174320"/>
                </a:lnTo>
                <a:lnTo>
                  <a:pt x="758926" y="174320"/>
                </a:lnTo>
                <a:lnTo>
                  <a:pt x="758926" y="523506"/>
                </a:lnTo>
                <a:lnTo>
                  <a:pt x="767321" y="543039"/>
                </a:lnTo>
                <a:lnTo>
                  <a:pt x="785812" y="549554"/>
                </a:lnTo>
                <a:lnTo>
                  <a:pt x="804291" y="543039"/>
                </a:lnTo>
                <a:lnTo>
                  <a:pt x="812698" y="523506"/>
                </a:lnTo>
                <a:lnTo>
                  <a:pt x="812698" y="174320"/>
                </a:lnTo>
                <a:lnTo>
                  <a:pt x="889774" y="174320"/>
                </a:lnTo>
                <a:lnTo>
                  <a:pt x="909281" y="165912"/>
                </a:lnTo>
                <a:lnTo>
                  <a:pt x="915784" y="147396"/>
                </a:lnTo>
                <a:close/>
              </a:path>
              <a:path w="1571625" h="771525">
                <a:moveTo>
                  <a:pt x="1571625" y="272148"/>
                </a:moveTo>
                <a:lnTo>
                  <a:pt x="1566405" y="269608"/>
                </a:lnTo>
                <a:lnTo>
                  <a:pt x="1564017" y="268338"/>
                </a:lnTo>
                <a:lnTo>
                  <a:pt x="1518513" y="254368"/>
                </a:lnTo>
                <a:lnTo>
                  <a:pt x="1511871" y="253098"/>
                </a:lnTo>
                <a:lnTo>
                  <a:pt x="1471955" y="245478"/>
                </a:lnTo>
                <a:lnTo>
                  <a:pt x="1424686" y="241668"/>
                </a:lnTo>
                <a:lnTo>
                  <a:pt x="1377048" y="240398"/>
                </a:lnTo>
                <a:lnTo>
                  <a:pt x="1329385" y="241668"/>
                </a:lnTo>
                <a:lnTo>
                  <a:pt x="1282052" y="245478"/>
                </a:lnTo>
                <a:lnTo>
                  <a:pt x="1294307" y="206108"/>
                </a:lnTo>
                <a:lnTo>
                  <a:pt x="1308519" y="168008"/>
                </a:lnTo>
                <a:lnTo>
                  <a:pt x="1324394" y="129908"/>
                </a:lnTo>
                <a:lnTo>
                  <a:pt x="1338745" y="98158"/>
                </a:lnTo>
                <a:lnTo>
                  <a:pt x="1341615" y="91808"/>
                </a:lnTo>
                <a:lnTo>
                  <a:pt x="1343901" y="87998"/>
                </a:lnTo>
                <a:lnTo>
                  <a:pt x="1335151" y="86728"/>
                </a:lnTo>
                <a:lnTo>
                  <a:pt x="1332623" y="86728"/>
                </a:lnTo>
                <a:lnTo>
                  <a:pt x="1283004" y="87998"/>
                </a:lnTo>
                <a:lnTo>
                  <a:pt x="1234046" y="94348"/>
                </a:lnTo>
                <a:lnTo>
                  <a:pt x="1185811" y="105778"/>
                </a:lnTo>
                <a:lnTo>
                  <a:pt x="1138389" y="121018"/>
                </a:lnTo>
                <a:lnTo>
                  <a:pt x="1091857" y="138798"/>
                </a:lnTo>
                <a:lnTo>
                  <a:pt x="1046289" y="157848"/>
                </a:lnTo>
                <a:lnTo>
                  <a:pt x="1038745" y="160388"/>
                </a:lnTo>
                <a:lnTo>
                  <a:pt x="1047978" y="164198"/>
                </a:lnTo>
                <a:lnTo>
                  <a:pt x="1052360" y="162928"/>
                </a:lnTo>
                <a:lnTo>
                  <a:pt x="1104163" y="145148"/>
                </a:lnTo>
                <a:lnTo>
                  <a:pt x="1156144" y="128638"/>
                </a:lnTo>
                <a:lnTo>
                  <a:pt x="1208646" y="113398"/>
                </a:lnTo>
                <a:lnTo>
                  <a:pt x="1261986" y="101968"/>
                </a:lnTo>
                <a:lnTo>
                  <a:pt x="1316469" y="98158"/>
                </a:lnTo>
                <a:lnTo>
                  <a:pt x="1303337" y="128638"/>
                </a:lnTo>
                <a:lnTo>
                  <a:pt x="1291221" y="160388"/>
                </a:lnTo>
                <a:lnTo>
                  <a:pt x="1269657" y="223888"/>
                </a:lnTo>
                <a:lnTo>
                  <a:pt x="1251902" y="292468"/>
                </a:lnTo>
                <a:lnTo>
                  <a:pt x="1241209" y="361048"/>
                </a:lnTo>
                <a:lnTo>
                  <a:pt x="1239012" y="399148"/>
                </a:lnTo>
                <a:lnTo>
                  <a:pt x="1239570" y="435978"/>
                </a:lnTo>
                <a:lnTo>
                  <a:pt x="1242733" y="475348"/>
                </a:lnTo>
                <a:lnTo>
                  <a:pt x="1251864" y="529958"/>
                </a:lnTo>
                <a:lnTo>
                  <a:pt x="1270609" y="579488"/>
                </a:lnTo>
                <a:lnTo>
                  <a:pt x="1221867" y="564248"/>
                </a:lnTo>
                <a:lnTo>
                  <a:pt x="1205458" y="560438"/>
                </a:lnTo>
                <a:lnTo>
                  <a:pt x="1173086" y="555358"/>
                </a:lnTo>
                <a:lnTo>
                  <a:pt x="1140333" y="552818"/>
                </a:lnTo>
                <a:lnTo>
                  <a:pt x="1107452" y="551548"/>
                </a:lnTo>
                <a:lnTo>
                  <a:pt x="1074674" y="554088"/>
                </a:lnTo>
                <a:lnTo>
                  <a:pt x="1014831" y="562978"/>
                </a:lnTo>
                <a:lnTo>
                  <a:pt x="956576" y="579488"/>
                </a:lnTo>
                <a:lnTo>
                  <a:pt x="907161" y="599808"/>
                </a:lnTo>
                <a:lnTo>
                  <a:pt x="860907" y="626478"/>
                </a:lnTo>
                <a:lnTo>
                  <a:pt x="815759" y="668388"/>
                </a:lnTo>
                <a:lnTo>
                  <a:pt x="785812" y="721728"/>
                </a:lnTo>
                <a:lnTo>
                  <a:pt x="772871" y="693788"/>
                </a:lnTo>
                <a:lnTo>
                  <a:pt x="735063" y="645528"/>
                </a:lnTo>
                <a:lnTo>
                  <a:pt x="688098" y="612508"/>
                </a:lnTo>
                <a:lnTo>
                  <a:pt x="640029" y="588378"/>
                </a:lnTo>
                <a:lnTo>
                  <a:pt x="586168" y="570598"/>
                </a:lnTo>
                <a:lnTo>
                  <a:pt x="561682" y="564248"/>
                </a:lnTo>
                <a:lnTo>
                  <a:pt x="556793" y="562978"/>
                </a:lnTo>
                <a:lnTo>
                  <a:pt x="527011" y="557898"/>
                </a:lnTo>
                <a:lnTo>
                  <a:pt x="496951" y="554088"/>
                </a:lnTo>
                <a:lnTo>
                  <a:pt x="464172" y="551548"/>
                </a:lnTo>
                <a:lnTo>
                  <a:pt x="431292" y="552818"/>
                </a:lnTo>
                <a:lnTo>
                  <a:pt x="398538" y="555358"/>
                </a:lnTo>
                <a:lnTo>
                  <a:pt x="366179" y="560438"/>
                </a:lnTo>
                <a:lnTo>
                  <a:pt x="349758" y="564248"/>
                </a:lnTo>
                <a:lnTo>
                  <a:pt x="301015" y="579488"/>
                </a:lnTo>
                <a:lnTo>
                  <a:pt x="308762" y="564248"/>
                </a:lnTo>
                <a:lnTo>
                  <a:pt x="323380" y="512178"/>
                </a:lnTo>
                <a:lnTo>
                  <a:pt x="331927" y="438518"/>
                </a:lnTo>
                <a:lnTo>
                  <a:pt x="332613" y="399148"/>
                </a:lnTo>
                <a:lnTo>
                  <a:pt x="330403" y="361048"/>
                </a:lnTo>
                <a:lnTo>
                  <a:pt x="326021" y="326758"/>
                </a:lnTo>
                <a:lnTo>
                  <a:pt x="319722" y="292468"/>
                </a:lnTo>
                <a:lnTo>
                  <a:pt x="311645" y="258178"/>
                </a:lnTo>
                <a:lnTo>
                  <a:pt x="310210" y="253098"/>
                </a:lnTo>
                <a:lnTo>
                  <a:pt x="308063" y="245478"/>
                </a:lnTo>
                <a:lnTo>
                  <a:pt x="291604" y="192138"/>
                </a:lnTo>
                <a:lnTo>
                  <a:pt x="268287" y="128638"/>
                </a:lnTo>
                <a:lnTo>
                  <a:pt x="255143" y="98158"/>
                </a:lnTo>
                <a:lnTo>
                  <a:pt x="309638" y="101968"/>
                </a:lnTo>
                <a:lnTo>
                  <a:pt x="362966" y="113398"/>
                </a:lnTo>
                <a:lnTo>
                  <a:pt x="415467" y="128638"/>
                </a:lnTo>
                <a:lnTo>
                  <a:pt x="467461" y="145148"/>
                </a:lnTo>
                <a:lnTo>
                  <a:pt x="519264" y="162928"/>
                </a:lnTo>
                <a:lnTo>
                  <a:pt x="523646" y="164198"/>
                </a:lnTo>
                <a:lnTo>
                  <a:pt x="532866" y="160388"/>
                </a:lnTo>
                <a:lnTo>
                  <a:pt x="525335" y="157848"/>
                </a:lnTo>
                <a:lnTo>
                  <a:pt x="479767" y="138798"/>
                </a:lnTo>
                <a:lnTo>
                  <a:pt x="433222" y="121018"/>
                </a:lnTo>
                <a:lnTo>
                  <a:pt x="385800" y="105778"/>
                </a:lnTo>
                <a:lnTo>
                  <a:pt x="337578" y="94348"/>
                </a:lnTo>
                <a:lnTo>
                  <a:pt x="288607" y="87998"/>
                </a:lnTo>
                <a:lnTo>
                  <a:pt x="239001" y="86728"/>
                </a:lnTo>
                <a:lnTo>
                  <a:pt x="236461" y="86728"/>
                </a:lnTo>
                <a:lnTo>
                  <a:pt x="227723" y="87998"/>
                </a:lnTo>
                <a:lnTo>
                  <a:pt x="229997" y="91808"/>
                </a:lnTo>
                <a:lnTo>
                  <a:pt x="247218" y="129908"/>
                </a:lnTo>
                <a:lnTo>
                  <a:pt x="263093" y="168008"/>
                </a:lnTo>
                <a:lnTo>
                  <a:pt x="277317" y="206108"/>
                </a:lnTo>
                <a:lnTo>
                  <a:pt x="289572" y="245478"/>
                </a:lnTo>
                <a:lnTo>
                  <a:pt x="242239" y="241668"/>
                </a:lnTo>
                <a:lnTo>
                  <a:pt x="194576" y="240398"/>
                </a:lnTo>
                <a:lnTo>
                  <a:pt x="146939" y="241668"/>
                </a:lnTo>
                <a:lnTo>
                  <a:pt x="99669" y="245478"/>
                </a:lnTo>
                <a:lnTo>
                  <a:pt x="53098" y="254368"/>
                </a:lnTo>
                <a:lnTo>
                  <a:pt x="7594" y="268338"/>
                </a:lnTo>
                <a:lnTo>
                  <a:pt x="5219" y="269608"/>
                </a:lnTo>
                <a:lnTo>
                  <a:pt x="0" y="272148"/>
                </a:lnTo>
                <a:lnTo>
                  <a:pt x="0" y="275958"/>
                </a:lnTo>
                <a:lnTo>
                  <a:pt x="952" y="277228"/>
                </a:lnTo>
                <a:lnTo>
                  <a:pt x="32981" y="311518"/>
                </a:lnTo>
                <a:lnTo>
                  <a:pt x="63576" y="347078"/>
                </a:lnTo>
                <a:lnTo>
                  <a:pt x="92240" y="385178"/>
                </a:lnTo>
                <a:lnTo>
                  <a:pt x="118529" y="424548"/>
                </a:lnTo>
                <a:lnTo>
                  <a:pt x="141973" y="465188"/>
                </a:lnTo>
                <a:lnTo>
                  <a:pt x="162090" y="507098"/>
                </a:lnTo>
                <a:lnTo>
                  <a:pt x="185585" y="578218"/>
                </a:lnTo>
                <a:lnTo>
                  <a:pt x="199047" y="650608"/>
                </a:lnTo>
                <a:lnTo>
                  <a:pt x="199123" y="651878"/>
                </a:lnTo>
                <a:lnTo>
                  <a:pt x="200888" y="678548"/>
                </a:lnTo>
                <a:lnTo>
                  <a:pt x="191731" y="736968"/>
                </a:lnTo>
                <a:lnTo>
                  <a:pt x="173189" y="767448"/>
                </a:lnTo>
                <a:lnTo>
                  <a:pt x="179451" y="771258"/>
                </a:lnTo>
                <a:lnTo>
                  <a:pt x="192824" y="771258"/>
                </a:lnTo>
                <a:lnTo>
                  <a:pt x="197967" y="769988"/>
                </a:lnTo>
                <a:lnTo>
                  <a:pt x="202463" y="766178"/>
                </a:lnTo>
                <a:lnTo>
                  <a:pt x="221780" y="745858"/>
                </a:lnTo>
                <a:lnTo>
                  <a:pt x="241960" y="726808"/>
                </a:lnTo>
                <a:lnTo>
                  <a:pt x="252653" y="717918"/>
                </a:lnTo>
                <a:lnTo>
                  <a:pt x="263347" y="709028"/>
                </a:lnTo>
                <a:lnTo>
                  <a:pt x="286296" y="692518"/>
                </a:lnTo>
                <a:lnTo>
                  <a:pt x="330149" y="668388"/>
                </a:lnTo>
                <a:lnTo>
                  <a:pt x="376212" y="650608"/>
                </a:lnTo>
                <a:lnTo>
                  <a:pt x="424014" y="636638"/>
                </a:lnTo>
                <a:lnTo>
                  <a:pt x="473100" y="629018"/>
                </a:lnTo>
                <a:lnTo>
                  <a:pt x="523011" y="626478"/>
                </a:lnTo>
                <a:lnTo>
                  <a:pt x="567055" y="629018"/>
                </a:lnTo>
                <a:lnTo>
                  <a:pt x="611746" y="636638"/>
                </a:lnTo>
                <a:lnTo>
                  <a:pt x="654621" y="650608"/>
                </a:lnTo>
                <a:lnTo>
                  <a:pt x="693191" y="672198"/>
                </a:lnTo>
                <a:lnTo>
                  <a:pt x="724954" y="702678"/>
                </a:lnTo>
                <a:lnTo>
                  <a:pt x="725474" y="703948"/>
                </a:lnTo>
                <a:lnTo>
                  <a:pt x="727837" y="702678"/>
                </a:lnTo>
                <a:lnTo>
                  <a:pt x="727252" y="702678"/>
                </a:lnTo>
                <a:lnTo>
                  <a:pt x="705916" y="678548"/>
                </a:lnTo>
                <a:lnTo>
                  <a:pt x="681494" y="659498"/>
                </a:lnTo>
                <a:lnTo>
                  <a:pt x="624624" y="632828"/>
                </a:lnTo>
                <a:lnTo>
                  <a:pt x="572389" y="622668"/>
                </a:lnTo>
                <a:lnTo>
                  <a:pt x="519150" y="618858"/>
                </a:lnTo>
                <a:lnTo>
                  <a:pt x="488886" y="618858"/>
                </a:lnTo>
                <a:lnTo>
                  <a:pt x="428663" y="625208"/>
                </a:lnTo>
                <a:lnTo>
                  <a:pt x="367334" y="640448"/>
                </a:lnTo>
                <a:lnTo>
                  <a:pt x="305993" y="664578"/>
                </a:lnTo>
                <a:lnTo>
                  <a:pt x="248412" y="697598"/>
                </a:lnTo>
                <a:lnTo>
                  <a:pt x="221119" y="717918"/>
                </a:lnTo>
                <a:lnTo>
                  <a:pt x="223469" y="700138"/>
                </a:lnTo>
                <a:lnTo>
                  <a:pt x="223558" y="697598"/>
                </a:lnTo>
                <a:lnTo>
                  <a:pt x="224002" y="684898"/>
                </a:lnTo>
                <a:lnTo>
                  <a:pt x="223926" y="678548"/>
                </a:lnTo>
                <a:lnTo>
                  <a:pt x="214731" y="609968"/>
                </a:lnTo>
                <a:lnTo>
                  <a:pt x="194538" y="536308"/>
                </a:lnTo>
                <a:lnTo>
                  <a:pt x="180568" y="500748"/>
                </a:lnTo>
                <a:lnTo>
                  <a:pt x="148729" y="438518"/>
                </a:lnTo>
                <a:lnTo>
                  <a:pt x="110642" y="380098"/>
                </a:lnTo>
                <a:lnTo>
                  <a:pt x="70205" y="326758"/>
                </a:lnTo>
                <a:lnTo>
                  <a:pt x="26708" y="274688"/>
                </a:lnTo>
                <a:lnTo>
                  <a:pt x="78638" y="261988"/>
                </a:lnTo>
                <a:lnTo>
                  <a:pt x="131432" y="255638"/>
                </a:lnTo>
                <a:lnTo>
                  <a:pt x="184785" y="253098"/>
                </a:lnTo>
                <a:lnTo>
                  <a:pt x="238366" y="253098"/>
                </a:lnTo>
                <a:lnTo>
                  <a:pt x="291858" y="254368"/>
                </a:lnTo>
                <a:lnTo>
                  <a:pt x="303834" y="307708"/>
                </a:lnTo>
                <a:lnTo>
                  <a:pt x="310870" y="361048"/>
                </a:lnTo>
                <a:lnTo>
                  <a:pt x="312356" y="399148"/>
                </a:lnTo>
                <a:lnTo>
                  <a:pt x="311111" y="435978"/>
                </a:lnTo>
                <a:lnTo>
                  <a:pt x="301015" y="509638"/>
                </a:lnTo>
                <a:lnTo>
                  <a:pt x="282854" y="564248"/>
                </a:lnTo>
                <a:lnTo>
                  <a:pt x="245275" y="608698"/>
                </a:lnTo>
                <a:lnTo>
                  <a:pt x="239890" y="612508"/>
                </a:lnTo>
                <a:lnTo>
                  <a:pt x="244843" y="617588"/>
                </a:lnTo>
                <a:lnTo>
                  <a:pt x="254800" y="621398"/>
                </a:lnTo>
                <a:lnTo>
                  <a:pt x="262623" y="622668"/>
                </a:lnTo>
                <a:lnTo>
                  <a:pt x="268414" y="618858"/>
                </a:lnTo>
                <a:lnTo>
                  <a:pt x="293090" y="606158"/>
                </a:lnTo>
                <a:lnTo>
                  <a:pt x="344068" y="584568"/>
                </a:lnTo>
                <a:lnTo>
                  <a:pt x="420077" y="566788"/>
                </a:lnTo>
                <a:lnTo>
                  <a:pt x="469569" y="564248"/>
                </a:lnTo>
                <a:lnTo>
                  <a:pt x="518998" y="566788"/>
                </a:lnTo>
                <a:lnTo>
                  <a:pt x="567994" y="574408"/>
                </a:lnTo>
                <a:lnTo>
                  <a:pt x="616204" y="588378"/>
                </a:lnTo>
                <a:lnTo>
                  <a:pt x="657377" y="603618"/>
                </a:lnTo>
                <a:lnTo>
                  <a:pt x="697534" y="625208"/>
                </a:lnTo>
                <a:lnTo>
                  <a:pt x="733882" y="651878"/>
                </a:lnTo>
                <a:lnTo>
                  <a:pt x="763651" y="684898"/>
                </a:lnTo>
                <a:lnTo>
                  <a:pt x="784072" y="724268"/>
                </a:lnTo>
                <a:lnTo>
                  <a:pt x="787552" y="724268"/>
                </a:lnTo>
                <a:lnTo>
                  <a:pt x="788873" y="721728"/>
                </a:lnTo>
                <a:lnTo>
                  <a:pt x="807961" y="684898"/>
                </a:lnTo>
                <a:lnTo>
                  <a:pt x="837730" y="651878"/>
                </a:lnTo>
                <a:lnTo>
                  <a:pt x="874090" y="625208"/>
                </a:lnTo>
                <a:lnTo>
                  <a:pt x="914247" y="603618"/>
                </a:lnTo>
                <a:lnTo>
                  <a:pt x="955421" y="588378"/>
                </a:lnTo>
                <a:lnTo>
                  <a:pt x="1003630" y="574408"/>
                </a:lnTo>
                <a:lnTo>
                  <a:pt x="1052626" y="566788"/>
                </a:lnTo>
                <a:lnTo>
                  <a:pt x="1102055" y="564248"/>
                </a:lnTo>
                <a:lnTo>
                  <a:pt x="1151547" y="566788"/>
                </a:lnTo>
                <a:lnTo>
                  <a:pt x="1200746" y="575678"/>
                </a:lnTo>
                <a:lnTo>
                  <a:pt x="1253388" y="594728"/>
                </a:lnTo>
                <a:lnTo>
                  <a:pt x="1303197" y="618858"/>
                </a:lnTo>
                <a:lnTo>
                  <a:pt x="1309001" y="622668"/>
                </a:lnTo>
                <a:lnTo>
                  <a:pt x="1316812" y="621398"/>
                </a:lnTo>
                <a:lnTo>
                  <a:pt x="1326781" y="617588"/>
                </a:lnTo>
                <a:lnTo>
                  <a:pt x="1331734" y="612508"/>
                </a:lnTo>
                <a:lnTo>
                  <a:pt x="1326349" y="608698"/>
                </a:lnTo>
                <a:lnTo>
                  <a:pt x="1304493" y="588378"/>
                </a:lnTo>
                <a:lnTo>
                  <a:pt x="1298702" y="579488"/>
                </a:lnTo>
                <a:lnTo>
                  <a:pt x="1288770" y="564248"/>
                </a:lnTo>
                <a:lnTo>
                  <a:pt x="1277899" y="537578"/>
                </a:lnTo>
                <a:lnTo>
                  <a:pt x="1270596" y="509638"/>
                </a:lnTo>
                <a:lnTo>
                  <a:pt x="1264323" y="472808"/>
                </a:lnTo>
                <a:lnTo>
                  <a:pt x="1260500" y="435978"/>
                </a:lnTo>
                <a:lnTo>
                  <a:pt x="1259268" y="399148"/>
                </a:lnTo>
                <a:lnTo>
                  <a:pt x="1260754" y="361048"/>
                </a:lnTo>
                <a:lnTo>
                  <a:pt x="1267777" y="307708"/>
                </a:lnTo>
                <a:lnTo>
                  <a:pt x="1279766" y="254368"/>
                </a:lnTo>
                <a:lnTo>
                  <a:pt x="1333258" y="253098"/>
                </a:lnTo>
                <a:lnTo>
                  <a:pt x="1386840" y="253098"/>
                </a:lnTo>
                <a:lnTo>
                  <a:pt x="1440192" y="255638"/>
                </a:lnTo>
                <a:lnTo>
                  <a:pt x="1492986" y="261988"/>
                </a:lnTo>
                <a:lnTo>
                  <a:pt x="1544929" y="274688"/>
                </a:lnTo>
                <a:lnTo>
                  <a:pt x="1522755" y="300088"/>
                </a:lnTo>
                <a:lnTo>
                  <a:pt x="1501419" y="326758"/>
                </a:lnTo>
                <a:lnTo>
                  <a:pt x="1460982" y="380098"/>
                </a:lnTo>
                <a:lnTo>
                  <a:pt x="1422895" y="438518"/>
                </a:lnTo>
                <a:lnTo>
                  <a:pt x="1391056" y="500748"/>
                </a:lnTo>
                <a:lnTo>
                  <a:pt x="1377086" y="536308"/>
                </a:lnTo>
                <a:lnTo>
                  <a:pt x="1365758" y="573138"/>
                </a:lnTo>
                <a:lnTo>
                  <a:pt x="1350365" y="646798"/>
                </a:lnTo>
                <a:lnTo>
                  <a:pt x="1347609" y="684898"/>
                </a:lnTo>
                <a:lnTo>
                  <a:pt x="1348155" y="700138"/>
                </a:lnTo>
                <a:lnTo>
                  <a:pt x="1350505" y="717918"/>
                </a:lnTo>
                <a:lnTo>
                  <a:pt x="1337068" y="707758"/>
                </a:lnTo>
                <a:lnTo>
                  <a:pt x="1294650" y="679818"/>
                </a:lnTo>
                <a:lnTo>
                  <a:pt x="1235392" y="650608"/>
                </a:lnTo>
                <a:lnTo>
                  <a:pt x="1172616" y="631558"/>
                </a:lnTo>
                <a:lnTo>
                  <a:pt x="1148892" y="626478"/>
                </a:lnTo>
                <a:lnTo>
                  <a:pt x="1142961" y="625208"/>
                </a:lnTo>
                <a:lnTo>
                  <a:pt x="1112939" y="621398"/>
                </a:lnTo>
                <a:lnTo>
                  <a:pt x="1082725" y="618858"/>
                </a:lnTo>
                <a:lnTo>
                  <a:pt x="1052461" y="618858"/>
                </a:lnTo>
                <a:lnTo>
                  <a:pt x="999236" y="622668"/>
                </a:lnTo>
                <a:lnTo>
                  <a:pt x="947000" y="632828"/>
                </a:lnTo>
                <a:lnTo>
                  <a:pt x="890117" y="659498"/>
                </a:lnTo>
                <a:lnTo>
                  <a:pt x="844359" y="702678"/>
                </a:lnTo>
                <a:lnTo>
                  <a:pt x="843788" y="702678"/>
                </a:lnTo>
                <a:lnTo>
                  <a:pt x="846150" y="703948"/>
                </a:lnTo>
                <a:lnTo>
                  <a:pt x="846658" y="702678"/>
                </a:lnTo>
                <a:lnTo>
                  <a:pt x="878433" y="672198"/>
                </a:lnTo>
                <a:lnTo>
                  <a:pt x="916990" y="650608"/>
                </a:lnTo>
                <a:lnTo>
                  <a:pt x="959866" y="636638"/>
                </a:lnTo>
                <a:lnTo>
                  <a:pt x="1004570" y="629018"/>
                </a:lnTo>
                <a:lnTo>
                  <a:pt x="1048613" y="626478"/>
                </a:lnTo>
                <a:lnTo>
                  <a:pt x="1098524" y="629018"/>
                </a:lnTo>
                <a:lnTo>
                  <a:pt x="1147610" y="636638"/>
                </a:lnTo>
                <a:lnTo>
                  <a:pt x="1195412" y="650608"/>
                </a:lnTo>
                <a:lnTo>
                  <a:pt x="1241475" y="668388"/>
                </a:lnTo>
                <a:lnTo>
                  <a:pt x="1285341" y="692518"/>
                </a:lnTo>
                <a:lnTo>
                  <a:pt x="1329664" y="726808"/>
                </a:lnTo>
                <a:lnTo>
                  <a:pt x="1369161" y="766178"/>
                </a:lnTo>
                <a:lnTo>
                  <a:pt x="1373644" y="769988"/>
                </a:lnTo>
                <a:lnTo>
                  <a:pt x="1378800" y="771258"/>
                </a:lnTo>
                <a:lnTo>
                  <a:pt x="1392174" y="771258"/>
                </a:lnTo>
                <a:lnTo>
                  <a:pt x="1398422" y="767448"/>
                </a:lnTo>
                <a:lnTo>
                  <a:pt x="1394460" y="762368"/>
                </a:lnTo>
                <a:lnTo>
                  <a:pt x="1379893" y="736968"/>
                </a:lnTo>
                <a:lnTo>
                  <a:pt x="1374825" y="717918"/>
                </a:lnTo>
                <a:lnTo>
                  <a:pt x="1372463" y="709028"/>
                </a:lnTo>
                <a:lnTo>
                  <a:pt x="1372387" y="707758"/>
                </a:lnTo>
                <a:lnTo>
                  <a:pt x="1370660" y="682358"/>
                </a:lnTo>
                <a:lnTo>
                  <a:pt x="1378077" y="615048"/>
                </a:lnTo>
                <a:lnTo>
                  <a:pt x="1396504" y="542658"/>
                </a:lnTo>
                <a:lnTo>
                  <a:pt x="1429651" y="465188"/>
                </a:lnTo>
                <a:lnTo>
                  <a:pt x="1453095" y="424548"/>
                </a:lnTo>
                <a:lnTo>
                  <a:pt x="1479372" y="385178"/>
                </a:lnTo>
                <a:lnTo>
                  <a:pt x="1508048" y="347078"/>
                </a:lnTo>
                <a:lnTo>
                  <a:pt x="1538630" y="311518"/>
                </a:lnTo>
                <a:lnTo>
                  <a:pt x="1570672" y="277228"/>
                </a:lnTo>
                <a:lnTo>
                  <a:pt x="1571625" y="275958"/>
                </a:lnTo>
                <a:lnTo>
                  <a:pt x="1571625" y="272148"/>
                </a:lnTo>
                <a:close/>
              </a:path>
            </a:pathLst>
          </a:custGeom>
          <a:solidFill>
            <a:srgbClr val="231F20"/>
          </a:solidFill>
        </p:spPr>
        <p:txBody>
          <a:bodyPr wrap="square" lIns="0" tIns="0" rIns="0" bIns="0" rtlCol="0"/>
          <a:lstStyle/>
          <a:p>
            <a:endParaRPr/>
          </a:p>
        </p:txBody>
      </p:sp>
      <p:sp>
        <p:nvSpPr>
          <p:cNvPr id="30" name="object 30">
            <a:extLst>
              <a:ext uri="{FF2B5EF4-FFF2-40B4-BE49-F238E27FC236}">
                <a16:creationId xmlns:a16="http://schemas.microsoft.com/office/drawing/2014/main" id="{3378A117-DA8D-F68A-5CD8-67E4D7EF37E1}"/>
              </a:ext>
            </a:extLst>
          </p:cNvPr>
          <p:cNvSpPr/>
          <p:nvPr/>
        </p:nvSpPr>
        <p:spPr>
          <a:xfrm>
            <a:off x="729679" y="1853338"/>
            <a:ext cx="748665" cy="557530"/>
          </a:xfrm>
          <a:custGeom>
            <a:avLst/>
            <a:gdLst/>
            <a:ahLst/>
            <a:cxnLst/>
            <a:rect l="l" t="t" r="r" b="b"/>
            <a:pathLst>
              <a:path w="748665" h="557530">
                <a:moveTo>
                  <a:pt x="382816" y="557529"/>
                </a:moveTo>
                <a:lnTo>
                  <a:pt x="365806" y="557529"/>
                </a:lnTo>
                <a:lnTo>
                  <a:pt x="357443" y="554989"/>
                </a:lnTo>
                <a:lnTo>
                  <a:pt x="348598" y="552449"/>
                </a:lnTo>
                <a:lnTo>
                  <a:pt x="306876" y="534669"/>
                </a:lnTo>
                <a:lnTo>
                  <a:pt x="258596" y="516889"/>
                </a:lnTo>
                <a:lnTo>
                  <a:pt x="234283" y="509269"/>
                </a:lnTo>
                <a:lnTo>
                  <a:pt x="212215" y="500379"/>
                </a:lnTo>
                <a:lnTo>
                  <a:pt x="176563" y="481329"/>
                </a:lnTo>
                <a:lnTo>
                  <a:pt x="170944" y="466089"/>
                </a:lnTo>
                <a:lnTo>
                  <a:pt x="171073" y="457199"/>
                </a:lnTo>
                <a:lnTo>
                  <a:pt x="171183" y="449579"/>
                </a:lnTo>
                <a:lnTo>
                  <a:pt x="185813" y="369569"/>
                </a:lnTo>
                <a:lnTo>
                  <a:pt x="198356" y="325119"/>
                </a:lnTo>
                <a:lnTo>
                  <a:pt x="222119" y="274319"/>
                </a:lnTo>
                <a:lnTo>
                  <a:pt x="255368" y="251459"/>
                </a:lnTo>
                <a:lnTo>
                  <a:pt x="300996" y="240029"/>
                </a:lnTo>
                <a:lnTo>
                  <a:pt x="316803" y="233679"/>
                </a:lnTo>
                <a:lnTo>
                  <a:pt x="328196" y="224789"/>
                </a:lnTo>
                <a:lnTo>
                  <a:pt x="336442" y="213359"/>
                </a:lnTo>
                <a:lnTo>
                  <a:pt x="339922" y="205739"/>
                </a:lnTo>
                <a:lnTo>
                  <a:pt x="339591" y="199389"/>
                </a:lnTo>
                <a:lnTo>
                  <a:pt x="334227" y="193039"/>
                </a:lnTo>
                <a:lnTo>
                  <a:pt x="322610" y="182879"/>
                </a:lnTo>
                <a:lnTo>
                  <a:pt x="303979" y="163829"/>
                </a:lnTo>
                <a:lnTo>
                  <a:pt x="291350" y="144779"/>
                </a:lnTo>
                <a:lnTo>
                  <a:pt x="284175" y="121919"/>
                </a:lnTo>
                <a:lnTo>
                  <a:pt x="281906" y="96519"/>
                </a:lnTo>
                <a:lnTo>
                  <a:pt x="288193" y="55879"/>
                </a:lnTo>
                <a:lnTo>
                  <a:pt x="306332" y="25399"/>
                </a:lnTo>
                <a:lnTo>
                  <a:pt x="335241" y="6349"/>
                </a:lnTo>
                <a:lnTo>
                  <a:pt x="373838" y="0"/>
                </a:lnTo>
                <a:lnTo>
                  <a:pt x="374784" y="0"/>
                </a:lnTo>
                <a:lnTo>
                  <a:pt x="413381" y="6349"/>
                </a:lnTo>
                <a:lnTo>
                  <a:pt x="442290" y="25399"/>
                </a:lnTo>
                <a:lnTo>
                  <a:pt x="460429" y="55879"/>
                </a:lnTo>
                <a:lnTo>
                  <a:pt x="466716" y="96519"/>
                </a:lnTo>
                <a:lnTo>
                  <a:pt x="464447" y="121919"/>
                </a:lnTo>
                <a:lnTo>
                  <a:pt x="457272" y="144779"/>
                </a:lnTo>
                <a:lnTo>
                  <a:pt x="444643" y="163829"/>
                </a:lnTo>
                <a:lnTo>
                  <a:pt x="426012" y="182879"/>
                </a:lnTo>
                <a:lnTo>
                  <a:pt x="414395" y="193039"/>
                </a:lnTo>
                <a:lnTo>
                  <a:pt x="409031" y="199389"/>
                </a:lnTo>
                <a:lnTo>
                  <a:pt x="431819" y="233679"/>
                </a:lnTo>
                <a:lnTo>
                  <a:pt x="469115" y="245109"/>
                </a:lnTo>
                <a:lnTo>
                  <a:pt x="493254" y="251459"/>
                </a:lnTo>
                <a:lnTo>
                  <a:pt x="511975" y="260349"/>
                </a:lnTo>
                <a:lnTo>
                  <a:pt x="526503" y="274319"/>
                </a:lnTo>
                <a:lnTo>
                  <a:pt x="538062" y="292099"/>
                </a:lnTo>
                <a:lnTo>
                  <a:pt x="541347" y="300989"/>
                </a:lnTo>
                <a:lnTo>
                  <a:pt x="307535" y="300989"/>
                </a:lnTo>
                <a:lnTo>
                  <a:pt x="304914" y="302259"/>
                </a:lnTo>
                <a:lnTo>
                  <a:pt x="268690" y="328929"/>
                </a:lnTo>
                <a:lnTo>
                  <a:pt x="250020" y="365759"/>
                </a:lnTo>
                <a:lnTo>
                  <a:pt x="227944" y="427989"/>
                </a:lnTo>
                <a:lnTo>
                  <a:pt x="224448" y="441959"/>
                </a:lnTo>
                <a:lnTo>
                  <a:pt x="286572" y="481329"/>
                </a:lnTo>
                <a:lnTo>
                  <a:pt x="330857" y="510539"/>
                </a:lnTo>
                <a:lnTo>
                  <a:pt x="374311" y="542289"/>
                </a:lnTo>
                <a:lnTo>
                  <a:pt x="422297" y="542289"/>
                </a:lnTo>
                <a:lnTo>
                  <a:pt x="409498" y="547369"/>
                </a:lnTo>
                <a:lnTo>
                  <a:pt x="400024" y="552449"/>
                </a:lnTo>
                <a:lnTo>
                  <a:pt x="391179" y="554989"/>
                </a:lnTo>
                <a:lnTo>
                  <a:pt x="382816" y="557529"/>
                </a:lnTo>
                <a:close/>
              </a:path>
              <a:path w="748665" h="557530">
                <a:moveTo>
                  <a:pt x="209876" y="246379"/>
                </a:moveTo>
                <a:lnTo>
                  <a:pt x="207117" y="246379"/>
                </a:lnTo>
                <a:lnTo>
                  <a:pt x="202256" y="243839"/>
                </a:lnTo>
                <a:lnTo>
                  <a:pt x="195109" y="241299"/>
                </a:lnTo>
                <a:lnTo>
                  <a:pt x="161677" y="217169"/>
                </a:lnTo>
                <a:lnTo>
                  <a:pt x="152114" y="170179"/>
                </a:lnTo>
                <a:lnTo>
                  <a:pt x="152901" y="161289"/>
                </a:lnTo>
                <a:lnTo>
                  <a:pt x="162843" y="126999"/>
                </a:lnTo>
                <a:lnTo>
                  <a:pt x="166326" y="126999"/>
                </a:lnTo>
                <a:lnTo>
                  <a:pt x="194875" y="160019"/>
                </a:lnTo>
                <a:lnTo>
                  <a:pt x="211264" y="196849"/>
                </a:lnTo>
                <a:lnTo>
                  <a:pt x="211904" y="205739"/>
                </a:lnTo>
                <a:lnTo>
                  <a:pt x="211845" y="229869"/>
                </a:lnTo>
                <a:lnTo>
                  <a:pt x="211236" y="236219"/>
                </a:lnTo>
                <a:lnTo>
                  <a:pt x="211114" y="237489"/>
                </a:lnTo>
                <a:lnTo>
                  <a:pt x="210992" y="238759"/>
                </a:lnTo>
                <a:lnTo>
                  <a:pt x="209876" y="246379"/>
                </a:lnTo>
                <a:close/>
              </a:path>
              <a:path w="748665" h="557530">
                <a:moveTo>
                  <a:pt x="541506" y="246379"/>
                </a:moveTo>
                <a:lnTo>
                  <a:pt x="538746" y="246379"/>
                </a:lnTo>
                <a:lnTo>
                  <a:pt x="537630" y="238759"/>
                </a:lnTo>
                <a:lnTo>
                  <a:pt x="537143" y="233679"/>
                </a:lnTo>
                <a:lnTo>
                  <a:pt x="537021" y="232409"/>
                </a:lnTo>
                <a:lnTo>
                  <a:pt x="536899" y="231139"/>
                </a:lnTo>
                <a:lnTo>
                  <a:pt x="536777" y="229869"/>
                </a:lnTo>
                <a:lnTo>
                  <a:pt x="536718" y="205739"/>
                </a:lnTo>
                <a:lnTo>
                  <a:pt x="537358" y="196849"/>
                </a:lnTo>
                <a:lnTo>
                  <a:pt x="553747" y="160019"/>
                </a:lnTo>
                <a:lnTo>
                  <a:pt x="582296" y="126999"/>
                </a:lnTo>
                <a:lnTo>
                  <a:pt x="585779" y="126999"/>
                </a:lnTo>
                <a:lnTo>
                  <a:pt x="596508" y="170179"/>
                </a:lnTo>
                <a:lnTo>
                  <a:pt x="596450" y="184149"/>
                </a:lnTo>
                <a:lnTo>
                  <a:pt x="583816" y="222249"/>
                </a:lnTo>
                <a:lnTo>
                  <a:pt x="546367" y="243839"/>
                </a:lnTo>
                <a:lnTo>
                  <a:pt x="541506" y="246379"/>
                </a:lnTo>
                <a:close/>
              </a:path>
              <a:path w="748665" h="557530">
                <a:moveTo>
                  <a:pt x="162662" y="336549"/>
                </a:moveTo>
                <a:lnTo>
                  <a:pt x="144704" y="336549"/>
                </a:lnTo>
                <a:lnTo>
                  <a:pt x="124754" y="334009"/>
                </a:lnTo>
                <a:lnTo>
                  <a:pt x="89358" y="314959"/>
                </a:lnTo>
                <a:lnTo>
                  <a:pt x="69471" y="278129"/>
                </a:lnTo>
                <a:lnTo>
                  <a:pt x="62840" y="246379"/>
                </a:lnTo>
                <a:lnTo>
                  <a:pt x="62943" y="229869"/>
                </a:lnTo>
                <a:lnTo>
                  <a:pt x="63309" y="228599"/>
                </a:lnTo>
                <a:lnTo>
                  <a:pt x="63460" y="228599"/>
                </a:lnTo>
                <a:lnTo>
                  <a:pt x="63993" y="226059"/>
                </a:lnTo>
                <a:lnTo>
                  <a:pt x="64451" y="226059"/>
                </a:lnTo>
                <a:lnTo>
                  <a:pt x="65635" y="224789"/>
                </a:lnTo>
                <a:lnTo>
                  <a:pt x="67236" y="224789"/>
                </a:lnTo>
                <a:lnTo>
                  <a:pt x="76517" y="228599"/>
                </a:lnTo>
                <a:lnTo>
                  <a:pt x="93582" y="238759"/>
                </a:lnTo>
                <a:lnTo>
                  <a:pt x="111354" y="248919"/>
                </a:lnTo>
                <a:lnTo>
                  <a:pt x="140092" y="275589"/>
                </a:lnTo>
                <a:lnTo>
                  <a:pt x="157902" y="317499"/>
                </a:lnTo>
                <a:lnTo>
                  <a:pt x="160773" y="327659"/>
                </a:lnTo>
                <a:lnTo>
                  <a:pt x="162662" y="336549"/>
                </a:lnTo>
                <a:close/>
              </a:path>
              <a:path w="748665" h="557530">
                <a:moveTo>
                  <a:pt x="603918" y="336549"/>
                </a:moveTo>
                <a:lnTo>
                  <a:pt x="585960" y="336549"/>
                </a:lnTo>
                <a:lnTo>
                  <a:pt x="587849" y="327659"/>
                </a:lnTo>
                <a:lnTo>
                  <a:pt x="604345" y="283209"/>
                </a:lnTo>
                <a:lnTo>
                  <a:pt x="637268" y="248919"/>
                </a:lnTo>
                <a:lnTo>
                  <a:pt x="655041" y="238759"/>
                </a:lnTo>
                <a:lnTo>
                  <a:pt x="672105" y="228599"/>
                </a:lnTo>
                <a:lnTo>
                  <a:pt x="681386" y="224789"/>
                </a:lnTo>
                <a:lnTo>
                  <a:pt x="682986" y="224789"/>
                </a:lnTo>
                <a:lnTo>
                  <a:pt x="684171" y="226059"/>
                </a:lnTo>
                <a:lnTo>
                  <a:pt x="684629" y="226059"/>
                </a:lnTo>
                <a:lnTo>
                  <a:pt x="685161" y="228599"/>
                </a:lnTo>
                <a:lnTo>
                  <a:pt x="685313" y="228599"/>
                </a:lnTo>
                <a:lnTo>
                  <a:pt x="685572" y="229869"/>
                </a:lnTo>
                <a:lnTo>
                  <a:pt x="685768" y="231139"/>
                </a:lnTo>
                <a:lnTo>
                  <a:pt x="685782" y="246379"/>
                </a:lnTo>
                <a:lnTo>
                  <a:pt x="684463" y="256539"/>
                </a:lnTo>
                <a:lnTo>
                  <a:pt x="667045" y="304799"/>
                </a:lnTo>
                <a:lnTo>
                  <a:pt x="632103" y="332739"/>
                </a:lnTo>
                <a:lnTo>
                  <a:pt x="623868" y="334009"/>
                </a:lnTo>
                <a:lnTo>
                  <a:pt x="603918" y="336549"/>
                </a:lnTo>
                <a:close/>
              </a:path>
              <a:path w="748665" h="557530">
                <a:moveTo>
                  <a:pt x="374311" y="334009"/>
                </a:moveTo>
                <a:lnTo>
                  <a:pt x="361194" y="321309"/>
                </a:lnTo>
                <a:lnTo>
                  <a:pt x="347196" y="311149"/>
                </a:lnTo>
                <a:lnTo>
                  <a:pt x="331410" y="303529"/>
                </a:lnTo>
                <a:lnTo>
                  <a:pt x="312931" y="300989"/>
                </a:lnTo>
                <a:lnTo>
                  <a:pt x="541347" y="300989"/>
                </a:lnTo>
                <a:lnTo>
                  <a:pt x="541817" y="302259"/>
                </a:lnTo>
                <a:lnTo>
                  <a:pt x="423059" y="302259"/>
                </a:lnTo>
                <a:lnTo>
                  <a:pt x="404938" y="308609"/>
                </a:lnTo>
                <a:lnTo>
                  <a:pt x="388853" y="320039"/>
                </a:lnTo>
                <a:lnTo>
                  <a:pt x="374311" y="334009"/>
                </a:lnTo>
                <a:close/>
              </a:path>
              <a:path w="748665" h="557530">
                <a:moveTo>
                  <a:pt x="422297" y="542289"/>
                </a:moveTo>
                <a:lnTo>
                  <a:pt x="374311" y="542289"/>
                </a:lnTo>
                <a:lnTo>
                  <a:pt x="417720" y="510539"/>
                </a:lnTo>
                <a:lnTo>
                  <a:pt x="462054" y="481329"/>
                </a:lnTo>
                <a:lnTo>
                  <a:pt x="524174" y="441959"/>
                </a:lnTo>
                <a:lnTo>
                  <a:pt x="520678" y="427989"/>
                </a:lnTo>
                <a:lnTo>
                  <a:pt x="498602" y="365759"/>
                </a:lnTo>
                <a:lnTo>
                  <a:pt x="479932" y="328929"/>
                </a:lnTo>
                <a:lnTo>
                  <a:pt x="443708" y="302259"/>
                </a:lnTo>
                <a:lnTo>
                  <a:pt x="541817" y="302259"/>
                </a:lnTo>
                <a:lnTo>
                  <a:pt x="562809" y="369569"/>
                </a:lnTo>
                <a:lnTo>
                  <a:pt x="572823" y="415289"/>
                </a:lnTo>
                <a:lnTo>
                  <a:pt x="577678" y="466089"/>
                </a:lnTo>
                <a:lnTo>
                  <a:pt x="576236" y="474979"/>
                </a:lnTo>
                <a:lnTo>
                  <a:pt x="536407" y="500379"/>
                </a:lnTo>
                <a:lnTo>
                  <a:pt x="490026" y="516889"/>
                </a:lnTo>
                <a:lnTo>
                  <a:pt x="465203" y="525779"/>
                </a:lnTo>
                <a:lnTo>
                  <a:pt x="441746" y="534669"/>
                </a:lnTo>
                <a:lnTo>
                  <a:pt x="422297" y="542289"/>
                </a:lnTo>
                <a:close/>
              </a:path>
              <a:path w="748665" h="557530">
                <a:moveTo>
                  <a:pt x="374311" y="515619"/>
                </a:moveTo>
                <a:lnTo>
                  <a:pt x="370028" y="513079"/>
                </a:lnTo>
                <a:lnTo>
                  <a:pt x="364532" y="502919"/>
                </a:lnTo>
                <a:lnTo>
                  <a:pt x="355326" y="487679"/>
                </a:lnTo>
                <a:lnTo>
                  <a:pt x="341558" y="471169"/>
                </a:lnTo>
                <a:lnTo>
                  <a:pt x="324731" y="453389"/>
                </a:lnTo>
                <a:lnTo>
                  <a:pt x="306345" y="438149"/>
                </a:lnTo>
                <a:lnTo>
                  <a:pt x="286094" y="421639"/>
                </a:lnTo>
                <a:lnTo>
                  <a:pt x="273435" y="407669"/>
                </a:lnTo>
                <a:lnTo>
                  <a:pt x="266909" y="393699"/>
                </a:lnTo>
                <a:lnTo>
                  <a:pt x="265058" y="380999"/>
                </a:lnTo>
                <a:lnTo>
                  <a:pt x="269411" y="360679"/>
                </a:lnTo>
                <a:lnTo>
                  <a:pt x="281080" y="344169"/>
                </a:lnTo>
                <a:lnTo>
                  <a:pt x="297981" y="332739"/>
                </a:lnTo>
                <a:lnTo>
                  <a:pt x="318030" y="327659"/>
                </a:lnTo>
                <a:lnTo>
                  <a:pt x="320917" y="327659"/>
                </a:lnTo>
                <a:lnTo>
                  <a:pt x="323834" y="328929"/>
                </a:lnTo>
                <a:lnTo>
                  <a:pt x="326757" y="328929"/>
                </a:lnTo>
                <a:lnTo>
                  <a:pt x="344274" y="336549"/>
                </a:lnTo>
                <a:lnTo>
                  <a:pt x="356568" y="350519"/>
                </a:lnTo>
                <a:lnTo>
                  <a:pt x="365845" y="365759"/>
                </a:lnTo>
                <a:lnTo>
                  <a:pt x="374311" y="383539"/>
                </a:lnTo>
                <a:lnTo>
                  <a:pt x="483194" y="383539"/>
                </a:lnTo>
                <a:lnTo>
                  <a:pt x="481713" y="393699"/>
                </a:lnTo>
                <a:lnTo>
                  <a:pt x="475187" y="407669"/>
                </a:lnTo>
                <a:lnTo>
                  <a:pt x="462528" y="421639"/>
                </a:lnTo>
                <a:lnTo>
                  <a:pt x="442277" y="438149"/>
                </a:lnTo>
                <a:lnTo>
                  <a:pt x="423891" y="453389"/>
                </a:lnTo>
                <a:lnTo>
                  <a:pt x="407064" y="471169"/>
                </a:lnTo>
                <a:lnTo>
                  <a:pt x="393296" y="487679"/>
                </a:lnTo>
                <a:lnTo>
                  <a:pt x="384090" y="502919"/>
                </a:lnTo>
                <a:lnTo>
                  <a:pt x="378594" y="513079"/>
                </a:lnTo>
                <a:lnTo>
                  <a:pt x="374311" y="515619"/>
                </a:lnTo>
                <a:close/>
              </a:path>
              <a:path w="748665" h="557530">
                <a:moveTo>
                  <a:pt x="483194" y="383539"/>
                </a:moveTo>
                <a:lnTo>
                  <a:pt x="374311" y="383539"/>
                </a:lnTo>
                <a:lnTo>
                  <a:pt x="382724" y="365759"/>
                </a:lnTo>
                <a:lnTo>
                  <a:pt x="391933" y="349249"/>
                </a:lnTo>
                <a:lnTo>
                  <a:pt x="404220" y="336549"/>
                </a:lnTo>
                <a:lnTo>
                  <a:pt x="421865" y="328929"/>
                </a:lnTo>
                <a:lnTo>
                  <a:pt x="424788" y="328929"/>
                </a:lnTo>
                <a:lnTo>
                  <a:pt x="427705" y="327659"/>
                </a:lnTo>
                <a:lnTo>
                  <a:pt x="430592" y="327659"/>
                </a:lnTo>
                <a:lnTo>
                  <a:pt x="450641" y="332739"/>
                </a:lnTo>
                <a:lnTo>
                  <a:pt x="467542" y="344169"/>
                </a:lnTo>
                <a:lnTo>
                  <a:pt x="479211" y="360679"/>
                </a:lnTo>
                <a:lnTo>
                  <a:pt x="483564" y="380999"/>
                </a:lnTo>
                <a:lnTo>
                  <a:pt x="483194" y="383539"/>
                </a:lnTo>
                <a:close/>
              </a:path>
              <a:path w="748665" h="557530">
                <a:moveTo>
                  <a:pt x="95056" y="457199"/>
                </a:moveTo>
                <a:lnTo>
                  <a:pt x="79625" y="457199"/>
                </a:lnTo>
                <a:lnTo>
                  <a:pt x="73418" y="454659"/>
                </a:lnTo>
                <a:lnTo>
                  <a:pt x="60262" y="449579"/>
                </a:lnTo>
                <a:lnTo>
                  <a:pt x="25656" y="417829"/>
                </a:lnTo>
                <a:lnTo>
                  <a:pt x="3207" y="377189"/>
                </a:lnTo>
                <a:lnTo>
                  <a:pt x="0" y="368299"/>
                </a:lnTo>
                <a:lnTo>
                  <a:pt x="118" y="364489"/>
                </a:lnTo>
                <a:lnTo>
                  <a:pt x="4050" y="363219"/>
                </a:lnTo>
                <a:lnTo>
                  <a:pt x="5144" y="363219"/>
                </a:lnTo>
                <a:lnTo>
                  <a:pt x="59783" y="372109"/>
                </a:lnTo>
                <a:lnTo>
                  <a:pt x="98507" y="389889"/>
                </a:lnTo>
                <a:lnTo>
                  <a:pt x="113656" y="403859"/>
                </a:lnTo>
                <a:lnTo>
                  <a:pt x="123235" y="414019"/>
                </a:lnTo>
                <a:lnTo>
                  <a:pt x="132352" y="425449"/>
                </a:lnTo>
                <a:lnTo>
                  <a:pt x="139221" y="435609"/>
                </a:lnTo>
                <a:lnTo>
                  <a:pt x="144417" y="443229"/>
                </a:lnTo>
                <a:lnTo>
                  <a:pt x="141370" y="445769"/>
                </a:lnTo>
                <a:lnTo>
                  <a:pt x="135408" y="448309"/>
                </a:lnTo>
                <a:lnTo>
                  <a:pt x="125966" y="450849"/>
                </a:lnTo>
                <a:lnTo>
                  <a:pt x="104316" y="455929"/>
                </a:lnTo>
                <a:lnTo>
                  <a:pt x="95056" y="457199"/>
                </a:lnTo>
                <a:close/>
              </a:path>
              <a:path w="748665" h="557530">
                <a:moveTo>
                  <a:pt x="668997" y="457199"/>
                </a:moveTo>
                <a:lnTo>
                  <a:pt x="653566" y="457199"/>
                </a:lnTo>
                <a:lnTo>
                  <a:pt x="644306" y="455929"/>
                </a:lnTo>
                <a:lnTo>
                  <a:pt x="622656" y="450849"/>
                </a:lnTo>
                <a:lnTo>
                  <a:pt x="613214" y="448309"/>
                </a:lnTo>
                <a:lnTo>
                  <a:pt x="607252" y="445769"/>
                </a:lnTo>
                <a:lnTo>
                  <a:pt x="604205" y="443229"/>
                </a:lnTo>
                <a:lnTo>
                  <a:pt x="609401" y="435609"/>
                </a:lnTo>
                <a:lnTo>
                  <a:pt x="616270" y="425449"/>
                </a:lnTo>
                <a:lnTo>
                  <a:pt x="625387" y="414019"/>
                </a:lnTo>
                <a:lnTo>
                  <a:pt x="634966" y="403859"/>
                </a:lnTo>
                <a:lnTo>
                  <a:pt x="643222" y="394969"/>
                </a:lnTo>
                <a:lnTo>
                  <a:pt x="688839" y="372109"/>
                </a:lnTo>
                <a:lnTo>
                  <a:pt x="730220" y="364489"/>
                </a:lnTo>
                <a:lnTo>
                  <a:pt x="743478" y="363219"/>
                </a:lnTo>
                <a:lnTo>
                  <a:pt x="744834" y="363219"/>
                </a:lnTo>
                <a:lnTo>
                  <a:pt x="748504" y="364489"/>
                </a:lnTo>
                <a:lnTo>
                  <a:pt x="748622" y="368299"/>
                </a:lnTo>
                <a:lnTo>
                  <a:pt x="745414" y="377189"/>
                </a:lnTo>
                <a:lnTo>
                  <a:pt x="722966" y="417829"/>
                </a:lnTo>
                <a:lnTo>
                  <a:pt x="688360" y="449579"/>
                </a:lnTo>
                <a:lnTo>
                  <a:pt x="675204" y="454659"/>
                </a:lnTo>
                <a:lnTo>
                  <a:pt x="668997" y="457199"/>
                </a:lnTo>
                <a:close/>
              </a:path>
            </a:pathLst>
          </a:custGeom>
          <a:solidFill>
            <a:srgbClr val="000000"/>
          </a:solidFill>
        </p:spPr>
        <p:txBody>
          <a:bodyPr wrap="square" lIns="0" tIns="0" rIns="0" bIns="0" rtlCol="0"/>
          <a:lstStyle/>
          <a:p>
            <a:endParaRPr/>
          </a:p>
        </p:txBody>
      </p:sp>
      <p:pic>
        <p:nvPicPr>
          <p:cNvPr id="31" name="object 31">
            <a:extLst>
              <a:ext uri="{FF2B5EF4-FFF2-40B4-BE49-F238E27FC236}">
                <a16:creationId xmlns:a16="http://schemas.microsoft.com/office/drawing/2014/main" id="{44F2579A-29CA-832F-842C-A7ED38C98DCD}"/>
              </a:ext>
            </a:extLst>
          </p:cNvPr>
          <p:cNvPicPr/>
          <p:nvPr/>
        </p:nvPicPr>
        <p:blipFill>
          <a:blip r:embed="rId11" cstate="print"/>
          <a:stretch>
            <a:fillRect/>
          </a:stretch>
        </p:blipFill>
        <p:spPr>
          <a:xfrm>
            <a:off x="11341233" y="5638834"/>
            <a:ext cx="609488" cy="1112520"/>
          </a:xfrm>
          <a:prstGeom prst="rect">
            <a:avLst/>
          </a:prstGeom>
        </p:spPr>
      </p:pic>
      <p:sp>
        <p:nvSpPr>
          <p:cNvPr id="32" name="object 32">
            <a:extLst>
              <a:ext uri="{FF2B5EF4-FFF2-40B4-BE49-F238E27FC236}">
                <a16:creationId xmlns:a16="http://schemas.microsoft.com/office/drawing/2014/main" id="{F0F0E9C3-DCC1-789F-DAFE-49133E013288}"/>
              </a:ext>
            </a:extLst>
          </p:cNvPr>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20" dirty="0"/>
              <a:t>PASCUA</a:t>
            </a:r>
          </a:p>
        </p:txBody>
      </p:sp>
      <p:sp>
        <p:nvSpPr>
          <p:cNvPr id="2" name="object 33">
            <a:extLst>
              <a:ext uri="{FF2B5EF4-FFF2-40B4-BE49-F238E27FC236}">
                <a16:creationId xmlns:a16="http://schemas.microsoft.com/office/drawing/2014/main" id="{73A3F847-866C-31FE-F8BC-AC42D676A43E}"/>
              </a:ext>
            </a:extLst>
          </p:cNvPr>
          <p:cNvSpPr txBox="1"/>
          <p:nvPr/>
        </p:nvSpPr>
        <p:spPr>
          <a:xfrm>
            <a:off x="1140184" y="326745"/>
            <a:ext cx="3008406" cy="679673"/>
          </a:xfrm>
          <a:prstGeom prst="rect">
            <a:avLst/>
          </a:prstGeom>
        </p:spPr>
        <p:txBody>
          <a:bodyPr vert="horz" wrap="square" lIns="0" tIns="55880" rIns="0" bIns="0" rtlCol="0">
            <a:spAutoFit/>
          </a:bodyPr>
          <a:lstStyle/>
          <a:p>
            <a:pPr marL="280035">
              <a:lnSpc>
                <a:spcPct val="100000"/>
              </a:lnSpc>
              <a:spcBef>
                <a:spcPts val="440"/>
              </a:spcBef>
            </a:pPr>
            <a:r>
              <a:rPr lang="es-ES" sz="1900" spc="-195" dirty="0">
                <a:latin typeface="Arial Black"/>
                <a:cs typeface="Arial Black"/>
              </a:rPr>
              <a:t>VIERNES 30/05/25</a:t>
            </a:r>
            <a:endParaRPr sz="1900" dirty="0">
              <a:latin typeface="Arial Black"/>
              <a:cs typeface="Arial Black"/>
            </a:endParaRPr>
          </a:p>
          <a:p>
            <a:pPr marL="12700">
              <a:lnSpc>
                <a:spcPct val="100000"/>
              </a:lnSpc>
              <a:spcBef>
                <a:spcPts val="345"/>
              </a:spcBef>
            </a:pPr>
            <a:r>
              <a:rPr lang="es-ES" sz="1900" spc="-125" dirty="0">
                <a:latin typeface="Arial Black"/>
                <a:cs typeface="Arial Black"/>
              </a:rPr>
              <a:t>6</a:t>
            </a:r>
            <a:r>
              <a:rPr sz="1900" spc="-125" dirty="0">
                <a:latin typeface="Arial Black"/>
                <a:cs typeface="Arial Black"/>
              </a:rPr>
              <a:t>ª</a:t>
            </a:r>
            <a:r>
              <a:rPr sz="1900" spc="-130" dirty="0">
                <a:latin typeface="Arial Black"/>
                <a:cs typeface="Arial Black"/>
              </a:rPr>
              <a:t> </a:t>
            </a:r>
            <a:r>
              <a:rPr sz="1900" spc="-100" dirty="0" err="1">
                <a:latin typeface="Arial Black"/>
                <a:cs typeface="Arial Black"/>
              </a:rPr>
              <a:t>semana</a:t>
            </a:r>
            <a:r>
              <a:rPr lang="es-ES" sz="1900" spc="-100" dirty="0">
                <a:latin typeface="Arial Black"/>
                <a:cs typeface="Arial Black"/>
              </a:rPr>
              <a:t> ESO</a:t>
            </a:r>
            <a:endParaRPr sz="1900" dirty="0">
              <a:latin typeface="Arial Black"/>
              <a:cs typeface="Arial Black"/>
            </a:endParaRPr>
          </a:p>
        </p:txBody>
      </p:sp>
      <p:sp>
        <p:nvSpPr>
          <p:cNvPr id="10" name="CuadroTexto 9">
            <a:extLst>
              <a:ext uri="{FF2B5EF4-FFF2-40B4-BE49-F238E27FC236}">
                <a16:creationId xmlns:a16="http://schemas.microsoft.com/office/drawing/2014/main" id="{07CCAF76-225E-A501-8E16-98D000CFE46D}"/>
              </a:ext>
            </a:extLst>
          </p:cNvPr>
          <p:cNvSpPr txBox="1"/>
          <p:nvPr/>
        </p:nvSpPr>
        <p:spPr>
          <a:xfrm>
            <a:off x="2369158" y="2491965"/>
            <a:ext cx="9066332" cy="3241913"/>
          </a:xfrm>
          <a:prstGeom prst="rect">
            <a:avLst/>
          </a:prstGeom>
          <a:noFill/>
        </p:spPr>
        <p:txBody>
          <a:bodyPr wrap="square">
            <a:spAutoFit/>
          </a:bodyPr>
          <a:lstStyle/>
          <a:p>
            <a:pPr algn="just">
              <a:spcAft>
                <a:spcPts val="750"/>
              </a:spcAft>
              <a:buNone/>
            </a:pPr>
            <a:r>
              <a:rPr lang="es-ES" b="0" i="0" dirty="0">
                <a:solidFill>
                  <a:srgbClr val="111820"/>
                </a:solidFill>
                <a:effectLst/>
                <a:latin typeface="OpenSLight"/>
              </a:rPr>
              <a:t>Lectura del santo evangelio según san Juan 16, 20-23a</a:t>
            </a:r>
          </a:p>
          <a:p>
            <a:pPr algn="just">
              <a:buNone/>
            </a:pPr>
            <a:r>
              <a:rPr lang="es-ES" b="0" i="0" dirty="0">
                <a:solidFill>
                  <a:srgbClr val="000000"/>
                </a:solidFill>
                <a:effectLst/>
                <a:latin typeface="Verdana" panose="020B0604030504040204" pitchFamily="34" charset="0"/>
              </a:rPr>
              <a:t>En aquel tiempo, dijo Jesús a sus discípulos:</a:t>
            </a:r>
          </a:p>
          <a:p>
            <a:pPr algn="just">
              <a:buNone/>
            </a:pPr>
            <a:r>
              <a:rPr lang="es-ES" b="0" i="0" dirty="0">
                <a:solidFill>
                  <a:srgbClr val="000000"/>
                </a:solidFill>
                <a:effectLst/>
                <a:latin typeface="Verdana" panose="020B0604030504040204" pitchFamily="34" charset="0"/>
              </a:rPr>
              <a:t>«En verdad, en verdad os digo: vosotros lloraréis y os lamentaréis, mientras el mundo estará alegre; vosotros estaréis tristes, pero vuestra tristeza se convertirá en alegría.</a:t>
            </a:r>
          </a:p>
          <a:p>
            <a:pPr algn="just">
              <a:buNone/>
            </a:pPr>
            <a:r>
              <a:rPr lang="es-ES" b="0" i="0" dirty="0">
                <a:solidFill>
                  <a:srgbClr val="000000"/>
                </a:solidFill>
                <a:effectLst/>
                <a:latin typeface="Verdana" panose="020B0604030504040204" pitchFamily="34" charset="0"/>
              </a:rPr>
              <a:t>La mujer, cuando va a dar a luz, siente tristeza, porque ha llegado su hora; pero, en cuanto da a luz al niño, ni se acuerda del apuro, por la alegría de que al mundo le ha nacido un hombre.</a:t>
            </a:r>
          </a:p>
          <a:p>
            <a:pPr algn="just"/>
            <a:r>
              <a:rPr lang="es-ES" b="0" i="0" dirty="0">
                <a:solidFill>
                  <a:srgbClr val="000000"/>
                </a:solidFill>
                <a:effectLst/>
                <a:latin typeface="Verdana" panose="020B0604030504040204" pitchFamily="34" charset="0"/>
              </a:rPr>
              <a:t>También vosotros ahora sentís tristeza; pero volveré a veros, y se alegrará vuestro corazón, y nadie os quitará vuestra alegría. Ese día no me preguntaréis nada».</a:t>
            </a:r>
          </a:p>
        </p:txBody>
      </p:sp>
    </p:spTree>
    <p:extLst>
      <p:ext uri="{BB962C8B-B14F-4D97-AF65-F5344CB8AC3E}">
        <p14:creationId xmlns:p14="http://schemas.microsoft.com/office/powerpoint/2010/main" val="20597954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1779448D0EC09643A751ECC51B885C42" ma:contentTypeVersion="18" ma:contentTypeDescription="Crear nuevo documento." ma:contentTypeScope="" ma:versionID="18910a0004ddbe6d7e71e9290a675d18">
  <xsd:schema xmlns:xsd="http://www.w3.org/2001/XMLSchema" xmlns:xs="http://www.w3.org/2001/XMLSchema" xmlns:p="http://schemas.microsoft.com/office/2006/metadata/properties" xmlns:ns2="b1031ffc-3e1d-4d5c-8eae-8a18b18f9d0a" xmlns:ns3="abe346e9-a8c0-4866-b739-23c5b36306b4" targetNamespace="http://schemas.microsoft.com/office/2006/metadata/properties" ma:root="true" ma:fieldsID="d5106cc3a14e4e9e04516bfa3d43b355" ns2:_="" ns3:_="">
    <xsd:import namespace="b1031ffc-3e1d-4d5c-8eae-8a18b18f9d0a"/>
    <xsd:import namespace="abe346e9-a8c0-4866-b739-23c5b36306b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Location" minOccurs="0"/>
                <xsd:element ref="ns3:MediaServiceGenerationTime" minOccurs="0"/>
                <xsd:element ref="ns3:MediaServiceEventHashCode" minOccurs="0"/>
                <xsd:element ref="ns3:MediaServiceOCR" minOccurs="0"/>
                <xsd:element ref="ns3:lcf76f155ced4ddcb4097134ff3c332f" minOccurs="0"/>
                <xsd:element ref="ns2:TaxCatchAll"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031ffc-3e1d-4d5c-8eae-8a18b18f9d0a" elementFormDefault="qualified">
    <xsd:import namespace="http://schemas.microsoft.com/office/2006/documentManagement/types"/>
    <xsd:import namespace="http://schemas.microsoft.com/office/infopath/2007/PartnerControls"/>
    <xsd:element name="SharedWithUsers" ma:index="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internalName="SharedWithDetails" ma:readOnly="true">
      <xsd:simpleType>
        <xsd:restriction base="dms:Note">
          <xsd:maxLength value="255"/>
        </xsd:restriction>
      </xsd:simpleType>
    </xsd:element>
    <xsd:element name="TaxCatchAll" ma:index="22" nillable="true" ma:displayName="Taxonomy Catch All Column" ma:hidden="true" ma:list="{34098b37-6955-4da2-8516-546055fd6730}" ma:internalName="TaxCatchAll" ma:showField="CatchAllData" ma:web="b1031ffc-3e1d-4d5c-8eae-8a18b18f9d0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be346e9-a8c0-4866-b739-23c5b36306b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Etiquetas de imagen" ma:readOnly="false" ma:fieldId="{5cf76f15-5ced-4ddc-b409-7134ff3c332f}" ma:taxonomyMulti="true" ma:sspId="12d0f5b1-e6a9-43eb-9e1a-59c325df9f4c"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1031ffc-3e1d-4d5c-8eae-8a18b18f9d0a" xsi:nil="true"/>
    <lcf76f155ced4ddcb4097134ff3c332f xmlns="abe346e9-a8c0-4866-b739-23c5b36306b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D65875D-C986-48AD-9600-E69717F83E5A}"/>
</file>

<file path=customXml/itemProps2.xml><?xml version="1.0" encoding="utf-8"?>
<ds:datastoreItem xmlns:ds="http://schemas.openxmlformats.org/officeDocument/2006/customXml" ds:itemID="{E3482833-FA6F-4BEE-96AE-E413BD52B9A7}"/>
</file>

<file path=customXml/itemProps3.xml><?xml version="1.0" encoding="utf-8"?>
<ds:datastoreItem xmlns:ds="http://schemas.openxmlformats.org/officeDocument/2006/customXml" ds:itemID="{6156AE3B-D9E9-4B60-A95F-73800BF39DEC}"/>
</file>

<file path=docProps/app.xml><?xml version="1.0" encoding="utf-8"?>
<Properties xmlns="http://schemas.openxmlformats.org/officeDocument/2006/extended-properties" xmlns:vt="http://schemas.openxmlformats.org/officeDocument/2006/docPropsVTypes">
  <Template/>
  <TotalTime>78</TotalTime>
  <Words>1721</Words>
  <Application>Microsoft Office PowerPoint</Application>
  <PresentationFormat>Panorámica</PresentationFormat>
  <Paragraphs>123</Paragraphs>
  <Slides>10</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10</vt:i4>
      </vt:variant>
    </vt:vector>
  </HeadingPairs>
  <TitlesOfParts>
    <vt:vector size="18" baseType="lpstr">
      <vt:lpstr>Arial</vt:lpstr>
      <vt:lpstr>Arial Black</vt:lpstr>
      <vt:lpstr>Arial MT</vt:lpstr>
      <vt:lpstr>Calibri</vt:lpstr>
      <vt:lpstr>OpenSLight</vt:lpstr>
      <vt:lpstr>Roboto</vt:lpstr>
      <vt:lpstr>Verdana</vt:lpstr>
      <vt:lpstr>Office Theme</vt:lpstr>
      <vt:lpstr>PASCUA</vt:lpstr>
      <vt:lpstr>PASCUA</vt:lpstr>
      <vt:lpstr>PASCUA</vt:lpstr>
      <vt:lpstr>PASCUA</vt:lpstr>
      <vt:lpstr>PASCUA</vt:lpstr>
      <vt:lpstr>PASCUA</vt:lpstr>
      <vt:lpstr>PASCUA</vt:lpstr>
      <vt:lpstr>PASCUA</vt:lpstr>
      <vt:lpstr>PASCUA</vt:lpstr>
      <vt:lpstr>PASCUA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Plantilla Oraciones PASCUA</dc:title>
  <dc:creator>María Capanaga Casas</dc:creator>
  <cp:keywords>DAGcMgpx1KQ,BAF0PtFCmZA,0</cp:keywords>
  <cp:lastModifiedBy>Profesor</cp:lastModifiedBy>
  <cp:revision>7</cp:revision>
  <dcterms:created xsi:type="dcterms:W3CDTF">2025-03-19T11:30:08Z</dcterms:created>
  <dcterms:modified xsi:type="dcterms:W3CDTF">2025-05-19T13:13:15Z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2025-03-19T00:00:00Z</vt:filetime>
  </property>
  <property fmtid="{D5CDD505-2E9C-101B-9397-08002B2CF9AE}" pid="3" name="Creator">
    <vt:lpwstr>Canva</vt:lpwstr>
  </property>
  <property fmtid="{D5CDD505-2E9C-101B-9397-08002B2CF9AE}" pid="4" name="LastSaved">
    <vt:filetime>2025-03-19T00:00:00Z</vt:filetime>
  </property>
  <property fmtid="{D5CDD505-2E9C-101B-9397-08002B2CF9AE}" pid="5" name="Producer">
    <vt:lpwstr>Canva</vt:lpwstr>
  </property>
  <property fmtid="{D5CDD505-2E9C-101B-9397-08002B2CF9AE}" pid="6" name="ContentTypeId">
    <vt:lpwstr>0x0101001779448D0EC09643A751ECC51B885C42</vt:lpwstr>
  </property>
</Properties>
</file>